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54413E-4A17-7A3C-A1B1-A5E1FFE07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3678791-3E86-D70B-2926-ADA9C7D61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C50D63-30B6-7F7D-79A8-6B6635D6D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BB746D-1B42-64D9-FF2A-7805A67F0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170F58-627C-A8BA-0021-A0AEA3223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550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04565C-C372-84E2-5158-407E7B1DE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3DD1D8-97E3-8045-05D7-AEFCA0BAD4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7DB03E-6F97-7254-E6B3-B7656521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6F1DB0-A799-9C33-8DF4-619D6A5D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18F59D-E59E-5A22-85AF-89325F919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0781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A7B1194-8C70-5219-7290-43E07F48DC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25F41B-A62D-1AB6-12B7-84BD2FE593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FAF20F-AB84-354D-0CDA-A910C92C7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F794A8-8F9D-15EB-B60B-EFE73B5B0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9E9BDC-F5DD-777A-9A25-BD101636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626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178FAD-1A6D-63B9-DE58-A8CDB352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D98FEA-4BC1-AEE6-E876-A8E566583A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232FAC-2093-A803-69AC-8B360CD43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D0BE92-EA4A-6105-96BA-33307E967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BB6D30-6076-3035-F081-DA75394FC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147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A18A34-9124-83FF-CC73-3BD546751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0732450-529A-FC02-65D7-0302AACB1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C93DF2-D31C-8FD9-9F9A-89D60BF61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C539C6-B181-63E5-52C6-0BF4024A9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BC34D0-A774-1D35-0643-B80AE5873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696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BCDD4-2422-DBCB-5B8E-3151AD730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D0C2CA-E15E-0749-6D1D-2263AB9F28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0FBCD2C-CFCD-F46C-A139-FD675D205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10BC4E-B8F8-E002-0E04-5D8AD1916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E5BCFEB-1111-4559-8198-9443C9A3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EB478A-237A-7BC9-692C-75B6BFC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341B53-F49F-2D9E-82AD-FBFE7440B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C643BC-03EE-7F9E-E89A-7B791E6D6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A7FC6B-3A58-3088-59F1-717EDADEA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41D5830-98B1-D0D3-195D-3150160C3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7EC566B-D2B5-94E0-82EB-C922E4CA5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AB50A5-774B-DAB6-666D-5DB409691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69D51C7-C785-A85A-7023-22710FEED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8AEAA2A-A7B4-9CEA-6922-D7F503A1F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68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BC5B37-C4AC-19D8-12E5-2301F14C0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9D2DB05-B6BE-8EBB-BC3B-82CC4DBBC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6EB0700-74D7-745C-432A-908449B61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73F4405-3DB7-9476-509D-338548653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513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E933CED-3FD7-7E65-DA6F-63C50F8F5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4E29656-831A-90C5-15C6-AFC1DFAC1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9F83073-1AE6-5607-441F-5D0FF8BE7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999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1BE173-F029-6EAC-0337-95421B7E6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768820-F4C2-A019-B776-04FE48137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08EC39-5E5C-9F30-CE7D-BB6ED7560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33FD34-9E08-AC90-71AB-BA55EE5DB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AF4EC5-E266-50DA-2D22-C0BC4A0EE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3AE676-A24D-5F2B-D7B3-F7FA048C5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936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D6D7B3-05C7-08B9-58E5-37BE7E9B0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C62EEC2-99C5-6171-3000-A3E09B47E5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85F41E8-7D22-7302-8EC8-E3E4E1C20E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ED286E-9221-9B96-F15F-E2385A5BD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401DDB-C48D-D16C-F333-D8A1D7088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598FB3-D10E-A06B-9451-ED3C8424C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63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9A08E-0F1F-AA63-5491-A0E88D4AB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03C43E-84A3-C257-1D41-F85A42E0C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2CC74C-0284-E9B9-9C61-59F38D7A96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80781-F321-4713-90C0-ED29B83611DC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623974-0C80-CD32-DE8F-FB67A7D741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424E53-F8D3-92AE-C5BB-37CE5074E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02EBC-6AC8-4284-9F52-4D9582D275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76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D0933-EA9B-FCB6-1BC8-2B38E83B1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План местности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85A61F-932D-4FCE-4021-7471A5A37A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2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4759A-E034-638A-13E2-AD447FB2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На каком берегу реки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Михалёвки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находится церковь?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 ответе запишите на правом ИЛИ на левом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 каком направлении от церкви расположен родник?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lang="ru-RU"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271F8B6-6AA6-E9C4-E5D5-D65DC591910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10" y="1680096"/>
            <a:ext cx="6877878" cy="517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166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C0F90-4446-81EC-E8C6-18E6D204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На каком берегу реки Серебрянки находится родник? 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 ответе запишите на правом ИЛИ на левом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В каком направлении от родника расположен геодезический знак?</a:t>
            </a:r>
            <a:br>
              <a:rPr lang="ru-RU" sz="28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lang="ru-RU"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D258F94-C52A-0E14-4221-27455DED82A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627" y="1584516"/>
            <a:ext cx="7248938" cy="491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995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D42C1-4EE9-93AD-9EFD-0EEE3E01E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59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1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Определите протяжённость маршрута А–В на местности с помощью масштаба карты. Для выполнения задания используйте линейку. Расстояние измеряйте по центрам точек.</a:t>
            </a:r>
            <a:br>
              <a:rPr lang="ru-RU" sz="31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b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F16F97A-E17C-65EB-D137-1D9E9AB1E56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313" y="1995979"/>
            <a:ext cx="6027013" cy="453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584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CC178CBE-FB72-D12C-3EDC-92348DBA0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4" y="1169289"/>
            <a:ext cx="2369240" cy="159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C6DCC9-44D8-2F69-2D9F-7401B1B84E3F}"/>
              </a:ext>
            </a:extLst>
          </p:cNvPr>
          <p:cNvSpPr txBox="1"/>
          <p:nvPr/>
        </p:nvSpPr>
        <p:spPr>
          <a:xfrm>
            <a:off x="440221" y="98917"/>
            <a:ext cx="11449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Какой из изображённых на фотографиях объект может быть сооружён на участке, по которому проходит маршрут А–В? Укажите в ответе букву, которой обозначен этот объект.</a:t>
            </a:r>
            <a:endParaRPr lang="ru-RU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DBB5B11C-E157-CE15-A583-88AB5EE25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64" y="2979238"/>
            <a:ext cx="2369240" cy="159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6D56806-C0FF-4400-5B87-72E69900B5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21" y="4796381"/>
            <a:ext cx="2329483" cy="165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F982BCB7-E016-884A-9F60-667E1F977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04" y="682277"/>
            <a:ext cx="5956645" cy="448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746C0C-F159-6895-FAC5-17C097DBFD76}"/>
              </a:ext>
            </a:extLst>
          </p:cNvPr>
          <p:cNvSpPr txBox="1"/>
          <p:nvPr/>
        </p:nvSpPr>
        <p:spPr>
          <a:xfrm>
            <a:off x="3048000" y="5103674"/>
            <a:ext cx="9144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Какая особенность участка, по которому проходит маршрут А–В, определила Ваш выбор?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1) близость к реке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2) ровная поверхность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3) достаточный уклон</a:t>
            </a: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4) отдалённость от населённого пункта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642D1-20AB-5B35-1FE6-DF7A9A50F474}"/>
              </a:ext>
            </a:extLst>
          </p:cNvPr>
          <p:cNvSpPr txBox="1"/>
          <p:nvPr/>
        </p:nvSpPr>
        <p:spPr>
          <a:xfrm>
            <a:off x="159026" y="263718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394A1F-A28B-3CBA-B378-D6F955AF817B}"/>
              </a:ext>
            </a:extLst>
          </p:cNvPr>
          <p:cNvSpPr txBox="1"/>
          <p:nvPr/>
        </p:nvSpPr>
        <p:spPr>
          <a:xfrm>
            <a:off x="185530" y="457659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82497E-A2A3-D294-7C41-41B9CB5818B0}"/>
              </a:ext>
            </a:extLst>
          </p:cNvPr>
          <p:cNvSpPr txBox="1"/>
          <p:nvPr/>
        </p:nvSpPr>
        <p:spPr>
          <a:xfrm>
            <a:off x="304800" y="6452412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</a:p>
        </p:txBody>
      </p:sp>
    </p:spTree>
    <p:extLst>
      <p:ext uri="{BB962C8B-B14F-4D97-AF65-F5344CB8AC3E}">
        <p14:creationId xmlns:p14="http://schemas.microsoft.com/office/powerpoint/2010/main" val="695892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6311F5-AB26-DA5B-7F42-DE5AD64BE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Выполните задания по плану местности: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2F21D6-27F7-9AAD-601C-4FDD587F7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1.На каком берегу реки Белая находится спортивная площадка? пристань Парковая?</a:t>
            </a:r>
          </a:p>
          <a:p>
            <a:pPr marL="0" indent="0">
              <a:buNone/>
            </a:pPr>
            <a:r>
              <a:rPr lang="ru-RU" dirty="0"/>
              <a:t>2. Определите протяженность моста через </a:t>
            </a:r>
            <a:r>
              <a:rPr lang="ru-RU" dirty="0" err="1"/>
              <a:t>р.Белая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3. В каком направлении от с. </a:t>
            </a:r>
            <a:r>
              <a:rPr lang="ru-RU" dirty="0" err="1"/>
              <a:t>Дроздово</a:t>
            </a:r>
            <a:r>
              <a:rPr lang="ru-RU" dirty="0"/>
              <a:t> находится село Кузнецово? От </a:t>
            </a:r>
            <a:r>
              <a:rPr lang="ru-RU" dirty="0" err="1"/>
              <a:t>с.Дроздово</a:t>
            </a:r>
            <a:r>
              <a:rPr lang="ru-RU" dirty="0"/>
              <a:t> песчаный карьер? От совхоза Красный Пахарь колодец?</a:t>
            </a:r>
          </a:p>
          <a:p>
            <a:pPr marL="0" indent="0">
              <a:buNone/>
            </a:pPr>
            <a:r>
              <a:rPr lang="ru-RU" dirty="0"/>
              <a:t>4. Какая дорога связывает </a:t>
            </a:r>
            <a:r>
              <a:rPr lang="ru-RU" dirty="0" err="1"/>
              <a:t>с.Лешины</a:t>
            </a:r>
            <a:r>
              <a:rPr lang="ru-RU" dirty="0"/>
              <a:t> и </a:t>
            </a:r>
            <a:r>
              <a:rPr lang="ru-RU" dirty="0" err="1"/>
              <a:t>с.Дроздово?с</a:t>
            </a:r>
            <a:r>
              <a:rPr lang="ru-RU" dirty="0"/>
              <a:t>. Лешины и </a:t>
            </a:r>
            <a:r>
              <a:rPr lang="ru-RU" dirty="0" err="1"/>
              <a:t>свх.Красный</a:t>
            </a:r>
            <a:r>
              <a:rPr lang="ru-RU" dirty="0"/>
              <a:t> Пахарь?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6666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231</Words>
  <Application>Microsoft Office PowerPoint</Application>
  <PresentationFormat>Широкоэкранный</PresentationFormat>
  <Paragraphs>18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Тема Office</vt:lpstr>
      <vt:lpstr>План местности</vt:lpstr>
      <vt:lpstr>На каком берегу реки Михалёвки находится церковь? В ответе запишите на правом ИЛИ на левом. В каком направлении от церкви расположен родник? </vt:lpstr>
      <vt:lpstr>На каком берегу реки Серебрянки находится родник? В ответе запишите на правом ИЛИ на левом. В каком направлении от родника расположен геодезический знак? </vt:lpstr>
      <vt:lpstr>Определите протяжённость маршрута А–В на местности с помощью масштаба карты. Для выполнения задания используйте линейку. Расстояние измеряйте по центрам точек.   </vt:lpstr>
      <vt:lpstr>Презентация PowerPoint</vt:lpstr>
      <vt:lpstr>Выполните задания по плану местности: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местности</dc:title>
  <dc:creator>asus0</dc:creator>
  <cp:lastModifiedBy>asus0</cp:lastModifiedBy>
  <cp:revision>1</cp:revision>
  <dcterms:created xsi:type="dcterms:W3CDTF">2022-10-11T12:30:44Z</dcterms:created>
  <dcterms:modified xsi:type="dcterms:W3CDTF">2022-10-11T12:32:35Z</dcterms:modified>
</cp:coreProperties>
</file>