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72" r:id="rId13"/>
    <p:sldId id="273" r:id="rId14"/>
    <p:sldId id="266" r:id="rId15"/>
    <p:sldId id="268" r:id="rId16"/>
    <p:sldId id="269" r:id="rId17"/>
    <p:sldId id="270" r:id="rId18"/>
    <p:sldId id="271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7404"/>
    <a:srgbClr val="FF4A01"/>
    <a:srgbClr val="005092"/>
    <a:srgbClr val="FF9801"/>
    <a:srgbClr val="A4D749"/>
    <a:srgbClr val="39978C"/>
    <a:srgbClr val="3A9673"/>
    <a:srgbClr val="FF6600"/>
    <a:srgbClr val="00A204"/>
    <a:srgbClr val="5F36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14" y="6"/>
            <a:ext cx="9143987" cy="4571997"/>
          </a:xfrm>
          <a:custGeom>
            <a:avLst/>
            <a:gdLst/>
            <a:ahLst/>
            <a:cxnLst/>
            <a:rect l="l" t="t" r="r" b="b"/>
            <a:pathLst>
              <a:path w="9143987" h="4571997">
                <a:moveTo>
                  <a:pt x="1" y="4316132"/>
                </a:moveTo>
                <a:lnTo>
                  <a:pt x="255863" y="4571994"/>
                </a:lnTo>
                <a:lnTo>
                  <a:pt x="203619" y="4571994"/>
                </a:lnTo>
                <a:lnTo>
                  <a:pt x="1" y="4368376"/>
                </a:lnTo>
                <a:close/>
                <a:moveTo>
                  <a:pt x="9143985" y="4208793"/>
                </a:moveTo>
                <a:lnTo>
                  <a:pt x="9143985" y="4261037"/>
                </a:lnTo>
                <a:lnTo>
                  <a:pt x="8833027" y="4571996"/>
                </a:lnTo>
                <a:lnTo>
                  <a:pt x="8780783" y="4571996"/>
                </a:lnTo>
                <a:close/>
                <a:moveTo>
                  <a:pt x="8664832" y="4076819"/>
                </a:moveTo>
                <a:lnTo>
                  <a:pt x="8775657" y="4076819"/>
                </a:lnTo>
                <a:lnTo>
                  <a:pt x="8775657" y="4187644"/>
                </a:lnTo>
                <a:lnTo>
                  <a:pt x="8664832" y="4187644"/>
                </a:lnTo>
                <a:close/>
                <a:moveTo>
                  <a:pt x="7614024" y="4076819"/>
                </a:moveTo>
                <a:lnTo>
                  <a:pt x="7724849" y="4076819"/>
                </a:lnTo>
                <a:lnTo>
                  <a:pt x="7724849" y="4187644"/>
                </a:lnTo>
                <a:lnTo>
                  <a:pt x="7614024" y="4187644"/>
                </a:lnTo>
                <a:close/>
                <a:moveTo>
                  <a:pt x="6563216" y="4076819"/>
                </a:moveTo>
                <a:lnTo>
                  <a:pt x="6674041" y="4076819"/>
                </a:lnTo>
                <a:lnTo>
                  <a:pt x="6674041" y="4187644"/>
                </a:lnTo>
                <a:lnTo>
                  <a:pt x="6563216" y="4187644"/>
                </a:lnTo>
                <a:close/>
                <a:moveTo>
                  <a:pt x="5512408" y="4076819"/>
                </a:moveTo>
                <a:lnTo>
                  <a:pt x="5623233" y="4076819"/>
                </a:lnTo>
                <a:lnTo>
                  <a:pt x="5623233" y="4187644"/>
                </a:lnTo>
                <a:lnTo>
                  <a:pt x="5512408" y="4187644"/>
                </a:lnTo>
                <a:close/>
                <a:moveTo>
                  <a:pt x="4461600" y="4076819"/>
                </a:moveTo>
                <a:lnTo>
                  <a:pt x="4572425" y="4076819"/>
                </a:lnTo>
                <a:lnTo>
                  <a:pt x="4572425" y="4187644"/>
                </a:lnTo>
                <a:lnTo>
                  <a:pt x="4461600" y="4187644"/>
                </a:lnTo>
                <a:close/>
                <a:moveTo>
                  <a:pt x="3410793" y="4076819"/>
                </a:moveTo>
                <a:lnTo>
                  <a:pt x="3521618" y="4076819"/>
                </a:lnTo>
                <a:lnTo>
                  <a:pt x="3521618" y="4187644"/>
                </a:lnTo>
                <a:lnTo>
                  <a:pt x="3410793" y="4187644"/>
                </a:lnTo>
                <a:close/>
                <a:moveTo>
                  <a:pt x="2359985" y="4076819"/>
                </a:moveTo>
                <a:lnTo>
                  <a:pt x="2470810" y="4076819"/>
                </a:lnTo>
                <a:lnTo>
                  <a:pt x="2470810" y="4187644"/>
                </a:lnTo>
                <a:lnTo>
                  <a:pt x="2359985" y="4187644"/>
                </a:lnTo>
                <a:close/>
                <a:moveTo>
                  <a:pt x="1309177" y="4076819"/>
                </a:moveTo>
                <a:lnTo>
                  <a:pt x="1420002" y="4076819"/>
                </a:lnTo>
                <a:lnTo>
                  <a:pt x="1420002" y="4187644"/>
                </a:lnTo>
                <a:lnTo>
                  <a:pt x="1309177" y="4187644"/>
                </a:lnTo>
                <a:close/>
                <a:moveTo>
                  <a:pt x="258369" y="4076819"/>
                </a:moveTo>
                <a:lnTo>
                  <a:pt x="369194" y="4076819"/>
                </a:lnTo>
                <a:lnTo>
                  <a:pt x="369194" y="4187644"/>
                </a:lnTo>
                <a:lnTo>
                  <a:pt x="258369" y="4187644"/>
                </a:lnTo>
                <a:close/>
                <a:moveTo>
                  <a:pt x="8139428" y="3551212"/>
                </a:moveTo>
                <a:lnTo>
                  <a:pt x="8250253" y="3551212"/>
                </a:lnTo>
                <a:lnTo>
                  <a:pt x="8250253" y="3662037"/>
                </a:lnTo>
                <a:lnTo>
                  <a:pt x="8139428" y="3662037"/>
                </a:lnTo>
                <a:close/>
                <a:moveTo>
                  <a:pt x="7088620" y="3551212"/>
                </a:moveTo>
                <a:lnTo>
                  <a:pt x="7199445" y="3551212"/>
                </a:lnTo>
                <a:lnTo>
                  <a:pt x="7199445" y="3662037"/>
                </a:lnTo>
                <a:lnTo>
                  <a:pt x="7088620" y="3662037"/>
                </a:lnTo>
                <a:close/>
                <a:moveTo>
                  <a:pt x="6037812" y="3551212"/>
                </a:moveTo>
                <a:lnTo>
                  <a:pt x="6148637" y="3551212"/>
                </a:lnTo>
                <a:lnTo>
                  <a:pt x="6148637" y="3662037"/>
                </a:lnTo>
                <a:lnTo>
                  <a:pt x="6037812" y="3662037"/>
                </a:lnTo>
                <a:close/>
                <a:moveTo>
                  <a:pt x="4987004" y="3551212"/>
                </a:moveTo>
                <a:lnTo>
                  <a:pt x="5097829" y="3551212"/>
                </a:lnTo>
                <a:lnTo>
                  <a:pt x="5097829" y="3662037"/>
                </a:lnTo>
                <a:lnTo>
                  <a:pt x="4987004" y="3662037"/>
                </a:lnTo>
                <a:close/>
                <a:moveTo>
                  <a:pt x="3936204" y="3551212"/>
                </a:moveTo>
                <a:lnTo>
                  <a:pt x="4047028" y="3551212"/>
                </a:lnTo>
                <a:lnTo>
                  <a:pt x="4047028" y="3662037"/>
                </a:lnTo>
                <a:lnTo>
                  <a:pt x="3936204" y="3662037"/>
                </a:lnTo>
                <a:close/>
                <a:moveTo>
                  <a:pt x="2885395" y="3551212"/>
                </a:moveTo>
                <a:lnTo>
                  <a:pt x="2996220" y="3551212"/>
                </a:lnTo>
                <a:lnTo>
                  <a:pt x="2996220" y="3662037"/>
                </a:lnTo>
                <a:lnTo>
                  <a:pt x="2885395" y="3662037"/>
                </a:lnTo>
                <a:close/>
                <a:moveTo>
                  <a:pt x="1834587" y="3551212"/>
                </a:moveTo>
                <a:lnTo>
                  <a:pt x="1945412" y="3551212"/>
                </a:lnTo>
                <a:lnTo>
                  <a:pt x="1945412" y="3662037"/>
                </a:lnTo>
                <a:lnTo>
                  <a:pt x="1834587" y="3662037"/>
                </a:lnTo>
                <a:close/>
                <a:moveTo>
                  <a:pt x="783778" y="3551212"/>
                </a:moveTo>
                <a:lnTo>
                  <a:pt x="894603" y="3551212"/>
                </a:lnTo>
                <a:lnTo>
                  <a:pt x="894603" y="3662037"/>
                </a:lnTo>
                <a:lnTo>
                  <a:pt x="783778" y="3662037"/>
                </a:lnTo>
                <a:close/>
                <a:moveTo>
                  <a:pt x="2942310" y="3107962"/>
                </a:moveTo>
                <a:lnTo>
                  <a:pt x="2470818" y="3579456"/>
                </a:lnTo>
                <a:lnTo>
                  <a:pt x="2470818" y="3634904"/>
                </a:lnTo>
                <a:lnTo>
                  <a:pt x="2942310" y="4106399"/>
                </a:lnTo>
                <a:lnTo>
                  <a:pt x="3410800" y="3637911"/>
                </a:lnTo>
                <a:lnTo>
                  <a:pt x="3410800" y="3576450"/>
                </a:lnTo>
                <a:close/>
                <a:moveTo>
                  <a:pt x="8195700" y="3107962"/>
                </a:moveTo>
                <a:lnTo>
                  <a:pt x="7724849" y="3578813"/>
                </a:lnTo>
                <a:lnTo>
                  <a:pt x="7724849" y="3635545"/>
                </a:lnTo>
                <a:lnTo>
                  <a:pt x="8195702" y="4106398"/>
                </a:lnTo>
                <a:lnTo>
                  <a:pt x="8664832" y="3637268"/>
                </a:lnTo>
                <a:lnTo>
                  <a:pt x="8664832" y="3577094"/>
                </a:lnTo>
                <a:close/>
                <a:moveTo>
                  <a:pt x="5043655" y="3107962"/>
                </a:moveTo>
                <a:lnTo>
                  <a:pt x="4572425" y="3579192"/>
                </a:lnTo>
                <a:lnTo>
                  <a:pt x="4572425" y="3635169"/>
                </a:lnTo>
                <a:lnTo>
                  <a:pt x="5043654" y="4106399"/>
                </a:lnTo>
                <a:lnTo>
                  <a:pt x="5512408" y="3637645"/>
                </a:lnTo>
                <a:lnTo>
                  <a:pt x="5512408" y="3576714"/>
                </a:lnTo>
                <a:close/>
                <a:moveTo>
                  <a:pt x="840943" y="3107962"/>
                </a:moveTo>
                <a:lnTo>
                  <a:pt x="369199" y="3579705"/>
                </a:lnTo>
                <a:lnTo>
                  <a:pt x="369199" y="3634656"/>
                </a:lnTo>
                <a:lnTo>
                  <a:pt x="840943" y="4106401"/>
                </a:lnTo>
                <a:lnTo>
                  <a:pt x="1309186" y="3638165"/>
                </a:lnTo>
                <a:lnTo>
                  <a:pt x="1309186" y="3576196"/>
                </a:lnTo>
                <a:close/>
                <a:moveTo>
                  <a:pt x="3992991" y="3107961"/>
                </a:moveTo>
                <a:lnTo>
                  <a:pt x="3521625" y="3579327"/>
                </a:lnTo>
                <a:lnTo>
                  <a:pt x="3521625" y="3635034"/>
                </a:lnTo>
                <a:lnTo>
                  <a:pt x="3992992" y="4106400"/>
                </a:lnTo>
                <a:lnTo>
                  <a:pt x="4461600" y="3637773"/>
                </a:lnTo>
                <a:lnTo>
                  <a:pt x="4461600" y="3576588"/>
                </a:lnTo>
                <a:close/>
                <a:moveTo>
                  <a:pt x="1891629" y="3107961"/>
                </a:moveTo>
                <a:lnTo>
                  <a:pt x="1420011" y="3579585"/>
                </a:lnTo>
                <a:lnTo>
                  <a:pt x="1420011" y="3634777"/>
                </a:lnTo>
                <a:lnTo>
                  <a:pt x="1891629" y="4106400"/>
                </a:lnTo>
                <a:lnTo>
                  <a:pt x="2359993" y="3638038"/>
                </a:lnTo>
                <a:lnTo>
                  <a:pt x="2359993" y="3576322"/>
                </a:lnTo>
                <a:close/>
                <a:moveTo>
                  <a:pt x="6094336" y="3107961"/>
                </a:moveTo>
                <a:lnTo>
                  <a:pt x="5623233" y="3579064"/>
                </a:lnTo>
                <a:lnTo>
                  <a:pt x="5623233" y="3635295"/>
                </a:lnTo>
                <a:lnTo>
                  <a:pt x="6094336" y="4106399"/>
                </a:lnTo>
                <a:lnTo>
                  <a:pt x="6563216" y="3637520"/>
                </a:lnTo>
                <a:lnTo>
                  <a:pt x="6563216" y="3576841"/>
                </a:lnTo>
                <a:close/>
                <a:moveTo>
                  <a:pt x="7145019" y="3107960"/>
                </a:moveTo>
                <a:lnTo>
                  <a:pt x="6674041" y="3578938"/>
                </a:lnTo>
                <a:lnTo>
                  <a:pt x="6674041" y="3635421"/>
                </a:lnTo>
                <a:lnTo>
                  <a:pt x="7145018" y="4106399"/>
                </a:lnTo>
                <a:lnTo>
                  <a:pt x="7614024" y="3637394"/>
                </a:lnTo>
                <a:lnTo>
                  <a:pt x="7614024" y="3576965"/>
                </a:lnTo>
                <a:close/>
                <a:moveTo>
                  <a:pt x="8664832" y="3027337"/>
                </a:moveTo>
                <a:lnTo>
                  <a:pt x="8775657" y="3027337"/>
                </a:lnTo>
                <a:lnTo>
                  <a:pt x="8775657" y="3138162"/>
                </a:lnTo>
                <a:lnTo>
                  <a:pt x="8664832" y="3138162"/>
                </a:lnTo>
                <a:close/>
                <a:moveTo>
                  <a:pt x="7614024" y="3027337"/>
                </a:moveTo>
                <a:lnTo>
                  <a:pt x="7724849" y="3027337"/>
                </a:lnTo>
                <a:lnTo>
                  <a:pt x="7724849" y="3138162"/>
                </a:lnTo>
                <a:lnTo>
                  <a:pt x="7614024" y="3138162"/>
                </a:lnTo>
                <a:close/>
                <a:moveTo>
                  <a:pt x="6563216" y="3027337"/>
                </a:moveTo>
                <a:lnTo>
                  <a:pt x="6674041" y="3027337"/>
                </a:lnTo>
                <a:lnTo>
                  <a:pt x="6674041" y="3138162"/>
                </a:lnTo>
                <a:lnTo>
                  <a:pt x="6563216" y="3138162"/>
                </a:lnTo>
                <a:close/>
                <a:moveTo>
                  <a:pt x="5512408" y="3027337"/>
                </a:moveTo>
                <a:lnTo>
                  <a:pt x="5623233" y="3027337"/>
                </a:lnTo>
                <a:lnTo>
                  <a:pt x="5623233" y="3138162"/>
                </a:lnTo>
                <a:lnTo>
                  <a:pt x="5512408" y="3138162"/>
                </a:lnTo>
                <a:close/>
                <a:moveTo>
                  <a:pt x="4461600" y="3027337"/>
                </a:moveTo>
                <a:lnTo>
                  <a:pt x="4572425" y="3027337"/>
                </a:lnTo>
                <a:lnTo>
                  <a:pt x="4572425" y="3138162"/>
                </a:lnTo>
                <a:lnTo>
                  <a:pt x="4461600" y="3138162"/>
                </a:lnTo>
                <a:close/>
                <a:moveTo>
                  <a:pt x="3410798" y="3027337"/>
                </a:moveTo>
                <a:lnTo>
                  <a:pt x="3521622" y="3027337"/>
                </a:lnTo>
                <a:lnTo>
                  <a:pt x="3521622" y="3138162"/>
                </a:lnTo>
                <a:lnTo>
                  <a:pt x="3410798" y="3138162"/>
                </a:lnTo>
                <a:close/>
                <a:moveTo>
                  <a:pt x="2359990" y="3027337"/>
                </a:moveTo>
                <a:lnTo>
                  <a:pt x="2470815" y="3027337"/>
                </a:lnTo>
                <a:lnTo>
                  <a:pt x="2470815" y="3138162"/>
                </a:lnTo>
                <a:lnTo>
                  <a:pt x="2359990" y="3138162"/>
                </a:lnTo>
                <a:close/>
                <a:moveTo>
                  <a:pt x="1309183" y="3027337"/>
                </a:moveTo>
                <a:lnTo>
                  <a:pt x="1420008" y="3027337"/>
                </a:lnTo>
                <a:lnTo>
                  <a:pt x="1420008" y="3138162"/>
                </a:lnTo>
                <a:lnTo>
                  <a:pt x="1309183" y="3138162"/>
                </a:lnTo>
                <a:close/>
                <a:moveTo>
                  <a:pt x="258373" y="3027337"/>
                </a:moveTo>
                <a:lnTo>
                  <a:pt x="369197" y="3027337"/>
                </a:lnTo>
                <a:lnTo>
                  <a:pt x="369197" y="3138162"/>
                </a:lnTo>
                <a:lnTo>
                  <a:pt x="258373" y="3138162"/>
                </a:lnTo>
                <a:close/>
                <a:moveTo>
                  <a:pt x="7642081" y="2610898"/>
                </a:moveTo>
                <a:lnTo>
                  <a:pt x="7171142" y="3081837"/>
                </a:lnTo>
                <a:lnTo>
                  <a:pt x="7640516" y="3551212"/>
                </a:lnTo>
                <a:lnTo>
                  <a:pt x="7700206" y="3551212"/>
                </a:lnTo>
                <a:lnTo>
                  <a:pt x="8169578" y="3081840"/>
                </a:lnTo>
                <a:lnTo>
                  <a:pt x="7698636" y="2610898"/>
                </a:lnTo>
                <a:close/>
                <a:moveTo>
                  <a:pt x="6591400" y="2610898"/>
                </a:moveTo>
                <a:lnTo>
                  <a:pt x="6120458" y="3081839"/>
                </a:lnTo>
                <a:lnTo>
                  <a:pt x="6589831" y="3551212"/>
                </a:lnTo>
                <a:lnTo>
                  <a:pt x="6649523" y="3551212"/>
                </a:lnTo>
                <a:lnTo>
                  <a:pt x="7118897" y="3081838"/>
                </a:lnTo>
                <a:lnTo>
                  <a:pt x="6647958" y="2610898"/>
                </a:lnTo>
                <a:close/>
                <a:moveTo>
                  <a:pt x="5540719" y="2610898"/>
                </a:moveTo>
                <a:lnTo>
                  <a:pt x="5069777" y="3081840"/>
                </a:lnTo>
                <a:lnTo>
                  <a:pt x="5539149" y="3551212"/>
                </a:lnTo>
                <a:lnTo>
                  <a:pt x="5598841" y="3551212"/>
                </a:lnTo>
                <a:lnTo>
                  <a:pt x="6068214" y="3081839"/>
                </a:lnTo>
                <a:lnTo>
                  <a:pt x="5597273" y="2610898"/>
                </a:lnTo>
                <a:close/>
                <a:moveTo>
                  <a:pt x="4490037" y="2610898"/>
                </a:moveTo>
                <a:lnTo>
                  <a:pt x="4019113" y="3081839"/>
                </a:lnTo>
                <a:lnTo>
                  <a:pt x="4488468" y="3551212"/>
                </a:lnTo>
                <a:lnTo>
                  <a:pt x="4548161" y="3551212"/>
                </a:lnTo>
                <a:lnTo>
                  <a:pt x="5017533" y="3081840"/>
                </a:lnTo>
                <a:lnTo>
                  <a:pt x="4546591" y="2610898"/>
                </a:lnTo>
                <a:close/>
                <a:moveTo>
                  <a:pt x="3439375" y="2610898"/>
                </a:moveTo>
                <a:lnTo>
                  <a:pt x="2968432" y="3081840"/>
                </a:lnTo>
                <a:lnTo>
                  <a:pt x="3437804" y="3551212"/>
                </a:lnTo>
                <a:lnTo>
                  <a:pt x="3497496" y="3551212"/>
                </a:lnTo>
                <a:lnTo>
                  <a:pt x="3966869" y="3081840"/>
                </a:lnTo>
                <a:lnTo>
                  <a:pt x="3495925" y="2610898"/>
                </a:lnTo>
                <a:close/>
                <a:moveTo>
                  <a:pt x="2388694" y="2610898"/>
                </a:moveTo>
                <a:lnTo>
                  <a:pt x="1917751" y="3081839"/>
                </a:lnTo>
                <a:lnTo>
                  <a:pt x="2387125" y="3551212"/>
                </a:lnTo>
                <a:lnTo>
                  <a:pt x="2446818" y="3551212"/>
                </a:lnTo>
                <a:lnTo>
                  <a:pt x="2916188" y="3081841"/>
                </a:lnTo>
                <a:lnTo>
                  <a:pt x="2445246" y="2610898"/>
                </a:lnTo>
                <a:close/>
                <a:moveTo>
                  <a:pt x="1338016" y="2610898"/>
                </a:moveTo>
                <a:lnTo>
                  <a:pt x="867065" y="3081840"/>
                </a:lnTo>
                <a:lnTo>
                  <a:pt x="1336446" y="3551212"/>
                </a:lnTo>
                <a:lnTo>
                  <a:pt x="1396142" y="3551212"/>
                </a:lnTo>
                <a:lnTo>
                  <a:pt x="1865507" y="3081839"/>
                </a:lnTo>
                <a:lnTo>
                  <a:pt x="1394572" y="2610898"/>
                </a:lnTo>
                <a:close/>
                <a:moveTo>
                  <a:pt x="8139428" y="2500073"/>
                </a:moveTo>
                <a:lnTo>
                  <a:pt x="8250253" y="2500073"/>
                </a:lnTo>
                <a:lnTo>
                  <a:pt x="8250253" y="2610898"/>
                </a:lnTo>
                <a:lnTo>
                  <a:pt x="8139428" y="2610898"/>
                </a:lnTo>
                <a:close/>
                <a:moveTo>
                  <a:pt x="7088620" y="2500073"/>
                </a:moveTo>
                <a:lnTo>
                  <a:pt x="7199445" y="2500073"/>
                </a:lnTo>
                <a:lnTo>
                  <a:pt x="7199445" y="2610898"/>
                </a:lnTo>
                <a:lnTo>
                  <a:pt x="7088620" y="2610898"/>
                </a:lnTo>
                <a:close/>
                <a:moveTo>
                  <a:pt x="6037812" y="2500073"/>
                </a:moveTo>
                <a:lnTo>
                  <a:pt x="6148637" y="2500073"/>
                </a:lnTo>
                <a:lnTo>
                  <a:pt x="6148637" y="2610898"/>
                </a:lnTo>
                <a:lnTo>
                  <a:pt x="6037812" y="2610898"/>
                </a:lnTo>
                <a:close/>
                <a:moveTo>
                  <a:pt x="4987004" y="2500073"/>
                </a:moveTo>
                <a:lnTo>
                  <a:pt x="5097829" y="2500073"/>
                </a:lnTo>
                <a:lnTo>
                  <a:pt x="5097829" y="2610898"/>
                </a:lnTo>
                <a:lnTo>
                  <a:pt x="4987004" y="2610898"/>
                </a:lnTo>
                <a:close/>
                <a:moveTo>
                  <a:pt x="3936207" y="2500073"/>
                </a:moveTo>
                <a:lnTo>
                  <a:pt x="4047031" y="2500073"/>
                </a:lnTo>
                <a:lnTo>
                  <a:pt x="4047031" y="2610898"/>
                </a:lnTo>
                <a:lnTo>
                  <a:pt x="3936207" y="2610898"/>
                </a:lnTo>
                <a:close/>
                <a:moveTo>
                  <a:pt x="2885399" y="2500073"/>
                </a:moveTo>
                <a:lnTo>
                  <a:pt x="2996223" y="2500073"/>
                </a:lnTo>
                <a:lnTo>
                  <a:pt x="2996223" y="2610898"/>
                </a:lnTo>
                <a:lnTo>
                  <a:pt x="2885399" y="2610898"/>
                </a:lnTo>
                <a:close/>
                <a:moveTo>
                  <a:pt x="1834589" y="2500073"/>
                </a:moveTo>
                <a:lnTo>
                  <a:pt x="1945415" y="2500073"/>
                </a:lnTo>
                <a:lnTo>
                  <a:pt x="1945415" y="2610898"/>
                </a:lnTo>
                <a:lnTo>
                  <a:pt x="1834589" y="2610898"/>
                </a:lnTo>
                <a:close/>
                <a:moveTo>
                  <a:pt x="783780" y="2500073"/>
                </a:moveTo>
                <a:lnTo>
                  <a:pt x="894605" y="2500073"/>
                </a:lnTo>
                <a:lnTo>
                  <a:pt x="894605" y="2610898"/>
                </a:lnTo>
                <a:lnTo>
                  <a:pt x="783780" y="2610898"/>
                </a:lnTo>
                <a:close/>
                <a:moveTo>
                  <a:pt x="1891628" y="2057290"/>
                </a:moveTo>
                <a:lnTo>
                  <a:pt x="1420016" y="2528900"/>
                </a:lnTo>
                <a:lnTo>
                  <a:pt x="1420016" y="2584097"/>
                </a:lnTo>
                <a:lnTo>
                  <a:pt x="1891629" y="3055718"/>
                </a:lnTo>
                <a:lnTo>
                  <a:pt x="2359995" y="2587353"/>
                </a:lnTo>
                <a:lnTo>
                  <a:pt x="2359995" y="2525647"/>
                </a:lnTo>
                <a:close/>
                <a:moveTo>
                  <a:pt x="2942310" y="2057290"/>
                </a:moveTo>
                <a:lnTo>
                  <a:pt x="2470820" y="2528772"/>
                </a:lnTo>
                <a:lnTo>
                  <a:pt x="2470820" y="2584228"/>
                </a:lnTo>
                <a:lnTo>
                  <a:pt x="2942310" y="3055719"/>
                </a:lnTo>
                <a:lnTo>
                  <a:pt x="3410803" y="2587227"/>
                </a:lnTo>
                <a:lnTo>
                  <a:pt x="3410803" y="2525772"/>
                </a:lnTo>
                <a:close/>
                <a:moveTo>
                  <a:pt x="3992992" y="2057289"/>
                </a:moveTo>
                <a:lnTo>
                  <a:pt x="3521627" y="2528644"/>
                </a:lnTo>
                <a:lnTo>
                  <a:pt x="3521627" y="2584355"/>
                </a:lnTo>
                <a:lnTo>
                  <a:pt x="3992992" y="3055718"/>
                </a:lnTo>
                <a:lnTo>
                  <a:pt x="4461600" y="2587092"/>
                </a:lnTo>
                <a:lnTo>
                  <a:pt x="4461600" y="2525906"/>
                </a:lnTo>
                <a:close/>
                <a:moveTo>
                  <a:pt x="7145018" y="2057289"/>
                </a:moveTo>
                <a:lnTo>
                  <a:pt x="6674041" y="2528257"/>
                </a:lnTo>
                <a:lnTo>
                  <a:pt x="6674041" y="2584737"/>
                </a:lnTo>
                <a:lnTo>
                  <a:pt x="7145020" y="3055716"/>
                </a:lnTo>
                <a:lnTo>
                  <a:pt x="7614024" y="2586712"/>
                </a:lnTo>
                <a:lnTo>
                  <a:pt x="7614024" y="2526286"/>
                </a:lnTo>
                <a:close/>
                <a:moveTo>
                  <a:pt x="5043655" y="2057288"/>
                </a:moveTo>
                <a:lnTo>
                  <a:pt x="4572425" y="2528510"/>
                </a:lnTo>
                <a:lnTo>
                  <a:pt x="4572425" y="2584487"/>
                </a:lnTo>
                <a:lnTo>
                  <a:pt x="5043655" y="3055718"/>
                </a:lnTo>
                <a:lnTo>
                  <a:pt x="5512408" y="2586964"/>
                </a:lnTo>
                <a:lnTo>
                  <a:pt x="5512408" y="2526033"/>
                </a:lnTo>
                <a:close/>
                <a:moveTo>
                  <a:pt x="840943" y="2057288"/>
                </a:moveTo>
                <a:lnTo>
                  <a:pt x="369202" y="2529021"/>
                </a:lnTo>
                <a:lnTo>
                  <a:pt x="369202" y="2583976"/>
                </a:lnTo>
                <a:lnTo>
                  <a:pt x="840943" y="3055718"/>
                </a:lnTo>
                <a:lnTo>
                  <a:pt x="1309190" y="2587479"/>
                </a:lnTo>
                <a:lnTo>
                  <a:pt x="1309190" y="2525518"/>
                </a:lnTo>
                <a:close/>
                <a:moveTo>
                  <a:pt x="8195701" y="2057287"/>
                </a:moveTo>
                <a:lnTo>
                  <a:pt x="7724849" y="2528130"/>
                </a:lnTo>
                <a:lnTo>
                  <a:pt x="7724849" y="2584867"/>
                </a:lnTo>
                <a:lnTo>
                  <a:pt x="8195700" y="3055717"/>
                </a:lnTo>
                <a:lnTo>
                  <a:pt x="8664832" y="2586585"/>
                </a:lnTo>
                <a:lnTo>
                  <a:pt x="8664832" y="2526410"/>
                </a:lnTo>
                <a:close/>
                <a:moveTo>
                  <a:pt x="6094339" y="2057287"/>
                </a:moveTo>
                <a:lnTo>
                  <a:pt x="5623233" y="2528385"/>
                </a:lnTo>
                <a:lnTo>
                  <a:pt x="5623233" y="2584613"/>
                </a:lnTo>
                <a:lnTo>
                  <a:pt x="6094336" y="3055717"/>
                </a:lnTo>
                <a:lnTo>
                  <a:pt x="6563216" y="2586838"/>
                </a:lnTo>
                <a:lnTo>
                  <a:pt x="6563216" y="2526156"/>
                </a:lnTo>
                <a:close/>
                <a:moveTo>
                  <a:pt x="1309181" y="1973451"/>
                </a:moveTo>
                <a:lnTo>
                  <a:pt x="1420005" y="1973451"/>
                </a:lnTo>
                <a:lnTo>
                  <a:pt x="1420005" y="2084276"/>
                </a:lnTo>
                <a:lnTo>
                  <a:pt x="1309181" y="2084276"/>
                </a:lnTo>
                <a:close/>
                <a:moveTo>
                  <a:pt x="258371" y="1973451"/>
                </a:moveTo>
                <a:lnTo>
                  <a:pt x="369196" y="1973451"/>
                </a:lnTo>
                <a:lnTo>
                  <a:pt x="369196" y="2084276"/>
                </a:lnTo>
                <a:lnTo>
                  <a:pt x="258371" y="2084276"/>
                </a:lnTo>
                <a:close/>
                <a:moveTo>
                  <a:pt x="3410796" y="1973451"/>
                </a:moveTo>
                <a:lnTo>
                  <a:pt x="3521621" y="1973451"/>
                </a:lnTo>
                <a:lnTo>
                  <a:pt x="3521621" y="2084276"/>
                </a:lnTo>
                <a:lnTo>
                  <a:pt x="3410796" y="2084276"/>
                </a:lnTo>
                <a:close/>
                <a:moveTo>
                  <a:pt x="2359988" y="1973451"/>
                </a:moveTo>
                <a:lnTo>
                  <a:pt x="2470813" y="1973451"/>
                </a:lnTo>
                <a:lnTo>
                  <a:pt x="2470813" y="2084276"/>
                </a:lnTo>
                <a:lnTo>
                  <a:pt x="2359988" y="2084276"/>
                </a:lnTo>
                <a:close/>
                <a:moveTo>
                  <a:pt x="4461600" y="1973451"/>
                </a:moveTo>
                <a:lnTo>
                  <a:pt x="4572425" y="1973451"/>
                </a:lnTo>
                <a:lnTo>
                  <a:pt x="4572425" y="2084276"/>
                </a:lnTo>
                <a:lnTo>
                  <a:pt x="4461600" y="2084276"/>
                </a:lnTo>
                <a:close/>
                <a:moveTo>
                  <a:pt x="6563216" y="1973451"/>
                </a:moveTo>
                <a:lnTo>
                  <a:pt x="6674041" y="1973451"/>
                </a:lnTo>
                <a:lnTo>
                  <a:pt x="6674041" y="2084276"/>
                </a:lnTo>
                <a:lnTo>
                  <a:pt x="6563216" y="2084276"/>
                </a:lnTo>
                <a:close/>
                <a:moveTo>
                  <a:pt x="5512408" y="1973451"/>
                </a:moveTo>
                <a:lnTo>
                  <a:pt x="5623233" y="1973451"/>
                </a:lnTo>
                <a:lnTo>
                  <a:pt x="5623233" y="2084276"/>
                </a:lnTo>
                <a:lnTo>
                  <a:pt x="5512408" y="2084276"/>
                </a:lnTo>
                <a:close/>
                <a:moveTo>
                  <a:pt x="8664832" y="1973450"/>
                </a:moveTo>
                <a:lnTo>
                  <a:pt x="8775657" y="1973450"/>
                </a:lnTo>
                <a:lnTo>
                  <a:pt x="8775657" y="2084275"/>
                </a:lnTo>
                <a:lnTo>
                  <a:pt x="8664832" y="2084275"/>
                </a:lnTo>
                <a:close/>
                <a:moveTo>
                  <a:pt x="7614024" y="1973450"/>
                </a:moveTo>
                <a:lnTo>
                  <a:pt x="7724849" y="1973450"/>
                </a:lnTo>
                <a:lnTo>
                  <a:pt x="7724849" y="2084275"/>
                </a:lnTo>
                <a:lnTo>
                  <a:pt x="7614024" y="2084275"/>
                </a:lnTo>
                <a:close/>
                <a:moveTo>
                  <a:pt x="1340281" y="1557960"/>
                </a:moveTo>
                <a:lnTo>
                  <a:pt x="867065" y="2031167"/>
                </a:lnTo>
                <a:lnTo>
                  <a:pt x="1335989" y="2500073"/>
                </a:lnTo>
                <a:lnTo>
                  <a:pt x="1396599" y="2500073"/>
                </a:lnTo>
                <a:lnTo>
                  <a:pt x="1865505" y="2031168"/>
                </a:lnTo>
                <a:lnTo>
                  <a:pt x="1392304" y="1557960"/>
                </a:lnTo>
                <a:close/>
                <a:moveTo>
                  <a:pt x="3441642" y="1557959"/>
                </a:moveTo>
                <a:lnTo>
                  <a:pt x="2968432" y="2031168"/>
                </a:lnTo>
                <a:lnTo>
                  <a:pt x="3437347" y="2500073"/>
                </a:lnTo>
                <a:lnTo>
                  <a:pt x="3497954" y="2500073"/>
                </a:lnTo>
                <a:lnTo>
                  <a:pt x="3966871" y="2031167"/>
                </a:lnTo>
                <a:lnTo>
                  <a:pt x="3493660" y="1557959"/>
                </a:lnTo>
                <a:close/>
                <a:moveTo>
                  <a:pt x="2390960" y="1557959"/>
                </a:moveTo>
                <a:lnTo>
                  <a:pt x="1917749" y="2031168"/>
                </a:lnTo>
                <a:lnTo>
                  <a:pt x="2386666" y="2500073"/>
                </a:lnTo>
                <a:lnTo>
                  <a:pt x="2447276" y="2500073"/>
                </a:lnTo>
                <a:lnTo>
                  <a:pt x="2916188" y="2031168"/>
                </a:lnTo>
                <a:lnTo>
                  <a:pt x="2442982" y="1557959"/>
                </a:lnTo>
                <a:close/>
                <a:moveTo>
                  <a:pt x="5542984" y="1557959"/>
                </a:moveTo>
                <a:lnTo>
                  <a:pt x="5069777" y="2031166"/>
                </a:lnTo>
                <a:lnTo>
                  <a:pt x="5538692" y="2500073"/>
                </a:lnTo>
                <a:lnTo>
                  <a:pt x="5599300" y="2500073"/>
                </a:lnTo>
                <a:lnTo>
                  <a:pt x="6068216" y="2031165"/>
                </a:lnTo>
                <a:lnTo>
                  <a:pt x="5595011" y="1557959"/>
                </a:lnTo>
                <a:close/>
                <a:moveTo>
                  <a:pt x="4492304" y="1557959"/>
                </a:moveTo>
                <a:lnTo>
                  <a:pt x="4019114" y="2031167"/>
                </a:lnTo>
                <a:lnTo>
                  <a:pt x="4488010" y="2500073"/>
                </a:lnTo>
                <a:lnTo>
                  <a:pt x="4548618" y="2500073"/>
                </a:lnTo>
                <a:lnTo>
                  <a:pt x="5017533" y="2031166"/>
                </a:lnTo>
                <a:lnTo>
                  <a:pt x="4544326" y="1557959"/>
                </a:lnTo>
                <a:close/>
                <a:moveTo>
                  <a:pt x="7644348" y="1557959"/>
                </a:moveTo>
                <a:lnTo>
                  <a:pt x="7171139" y="2031167"/>
                </a:lnTo>
                <a:lnTo>
                  <a:pt x="7640054" y="2500073"/>
                </a:lnTo>
                <a:lnTo>
                  <a:pt x="7700663" y="2500073"/>
                </a:lnTo>
                <a:lnTo>
                  <a:pt x="8169579" y="2031166"/>
                </a:lnTo>
                <a:lnTo>
                  <a:pt x="7696373" y="1557959"/>
                </a:lnTo>
                <a:close/>
                <a:moveTo>
                  <a:pt x="6593666" y="1557959"/>
                </a:moveTo>
                <a:lnTo>
                  <a:pt x="6120461" y="2031165"/>
                </a:lnTo>
                <a:lnTo>
                  <a:pt x="6589377" y="2500073"/>
                </a:lnTo>
                <a:lnTo>
                  <a:pt x="6649981" y="2500073"/>
                </a:lnTo>
                <a:lnTo>
                  <a:pt x="7118896" y="2031167"/>
                </a:lnTo>
                <a:lnTo>
                  <a:pt x="6645688" y="1557959"/>
                </a:lnTo>
                <a:close/>
                <a:moveTo>
                  <a:pt x="783783" y="1447135"/>
                </a:moveTo>
                <a:lnTo>
                  <a:pt x="894607" y="1447135"/>
                </a:lnTo>
                <a:lnTo>
                  <a:pt x="894607" y="1557960"/>
                </a:lnTo>
                <a:lnTo>
                  <a:pt x="783783" y="1557960"/>
                </a:lnTo>
                <a:close/>
                <a:moveTo>
                  <a:pt x="3936210" y="1447134"/>
                </a:moveTo>
                <a:lnTo>
                  <a:pt x="4047034" y="1447134"/>
                </a:lnTo>
                <a:lnTo>
                  <a:pt x="4047034" y="1557959"/>
                </a:lnTo>
                <a:lnTo>
                  <a:pt x="3936210" y="1557959"/>
                </a:lnTo>
                <a:close/>
                <a:moveTo>
                  <a:pt x="2885402" y="1447134"/>
                </a:moveTo>
                <a:lnTo>
                  <a:pt x="2996226" y="1447134"/>
                </a:lnTo>
                <a:lnTo>
                  <a:pt x="2996226" y="1557959"/>
                </a:lnTo>
                <a:lnTo>
                  <a:pt x="2885402" y="1557959"/>
                </a:lnTo>
                <a:close/>
                <a:moveTo>
                  <a:pt x="1834592" y="1447134"/>
                </a:moveTo>
                <a:lnTo>
                  <a:pt x="1945417" y="1447134"/>
                </a:lnTo>
                <a:lnTo>
                  <a:pt x="1945417" y="1557959"/>
                </a:lnTo>
                <a:lnTo>
                  <a:pt x="1834592" y="1557959"/>
                </a:lnTo>
                <a:close/>
                <a:moveTo>
                  <a:pt x="6037812" y="1447134"/>
                </a:moveTo>
                <a:lnTo>
                  <a:pt x="6148637" y="1447134"/>
                </a:lnTo>
                <a:lnTo>
                  <a:pt x="6148637" y="1557959"/>
                </a:lnTo>
                <a:lnTo>
                  <a:pt x="6037812" y="1557959"/>
                </a:lnTo>
                <a:close/>
                <a:moveTo>
                  <a:pt x="4987004" y="1447134"/>
                </a:moveTo>
                <a:lnTo>
                  <a:pt x="5097829" y="1447134"/>
                </a:lnTo>
                <a:lnTo>
                  <a:pt x="5097829" y="1557959"/>
                </a:lnTo>
                <a:lnTo>
                  <a:pt x="4987004" y="1557959"/>
                </a:lnTo>
                <a:close/>
                <a:moveTo>
                  <a:pt x="8139428" y="1447134"/>
                </a:moveTo>
                <a:lnTo>
                  <a:pt x="8250253" y="1447134"/>
                </a:lnTo>
                <a:lnTo>
                  <a:pt x="8250253" y="1557959"/>
                </a:lnTo>
                <a:lnTo>
                  <a:pt x="8139428" y="1557959"/>
                </a:lnTo>
                <a:close/>
                <a:moveTo>
                  <a:pt x="7088620" y="1447134"/>
                </a:moveTo>
                <a:lnTo>
                  <a:pt x="7199445" y="1447134"/>
                </a:lnTo>
                <a:lnTo>
                  <a:pt x="7199445" y="1557959"/>
                </a:lnTo>
                <a:lnTo>
                  <a:pt x="7088620" y="1557959"/>
                </a:lnTo>
                <a:close/>
                <a:moveTo>
                  <a:pt x="2942311" y="1006606"/>
                </a:moveTo>
                <a:lnTo>
                  <a:pt x="2470823" y="1478096"/>
                </a:lnTo>
                <a:lnTo>
                  <a:pt x="2470823" y="1533557"/>
                </a:lnTo>
                <a:lnTo>
                  <a:pt x="2942310" y="2005046"/>
                </a:lnTo>
                <a:lnTo>
                  <a:pt x="3410807" y="1536551"/>
                </a:lnTo>
                <a:lnTo>
                  <a:pt x="3410807" y="1475102"/>
                </a:lnTo>
                <a:close/>
                <a:moveTo>
                  <a:pt x="1891628" y="1006606"/>
                </a:moveTo>
                <a:lnTo>
                  <a:pt x="1420020" y="1478222"/>
                </a:lnTo>
                <a:lnTo>
                  <a:pt x="1420020" y="1533430"/>
                </a:lnTo>
                <a:lnTo>
                  <a:pt x="1891628" y="2005046"/>
                </a:lnTo>
                <a:lnTo>
                  <a:pt x="2359999" y="1536677"/>
                </a:lnTo>
                <a:lnTo>
                  <a:pt x="2359999" y="1474976"/>
                </a:lnTo>
                <a:close/>
                <a:moveTo>
                  <a:pt x="840942" y="1006606"/>
                </a:moveTo>
                <a:lnTo>
                  <a:pt x="369204" y="1478346"/>
                </a:lnTo>
                <a:lnTo>
                  <a:pt x="369204" y="1533304"/>
                </a:lnTo>
                <a:lnTo>
                  <a:pt x="840943" y="2005045"/>
                </a:lnTo>
                <a:lnTo>
                  <a:pt x="1309193" y="1536802"/>
                </a:lnTo>
                <a:lnTo>
                  <a:pt x="1309193" y="1474850"/>
                </a:lnTo>
                <a:close/>
                <a:moveTo>
                  <a:pt x="3992992" y="1006606"/>
                </a:moveTo>
                <a:lnTo>
                  <a:pt x="3521631" y="1477968"/>
                </a:lnTo>
                <a:lnTo>
                  <a:pt x="3521631" y="1533684"/>
                </a:lnTo>
                <a:lnTo>
                  <a:pt x="3992992" y="2005046"/>
                </a:lnTo>
                <a:lnTo>
                  <a:pt x="4461600" y="1536420"/>
                </a:lnTo>
                <a:lnTo>
                  <a:pt x="4461600" y="1475233"/>
                </a:lnTo>
                <a:close/>
                <a:moveTo>
                  <a:pt x="6094336" y="1006605"/>
                </a:moveTo>
                <a:lnTo>
                  <a:pt x="5623233" y="1477710"/>
                </a:lnTo>
                <a:lnTo>
                  <a:pt x="5623233" y="1533937"/>
                </a:lnTo>
                <a:lnTo>
                  <a:pt x="6094338" y="2005043"/>
                </a:lnTo>
                <a:lnTo>
                  <a:pt x="6563216" y="1536165"/>
                </a:lnTo>
                <a:lnTo>
                  <a:pt x="6563216" y="1475486"/>
                </a:lnTo>
                <a:close/>
                <a:moveTo>
                  <a:pt x="7145020" y="1006604"/>
                </a:moveTo>
                <a:lnTo>
                  <a:pt x="6674041" y="1477584"/>
                </a:lnTo>
                <a:lnTo>
                  <a:pt x="6674041" y="1534069"/>
                </a:lnTo>
                <a:lnTo>
                  <a:pt x="7145018" y="2005045"/>
                </a:lnTo>
                <a:lnTo>
                  <a:pt x="7614024" y="1536039"/>
                </a:lnTo>
                <a:lnTo>
                  <a:pt x="7614024" y="1475610"/>
                </a:lnTo>
                <a:close/>
                <a:moveTo>
                  <a:pt x="8195701" y="1006604"/>
                </a:moveTo>
                <a:lnTo>
                  <a:pt x="7724849" y="1477457"/>
                </a:lnTo>
                <a:lnTo>
                  <a:pt x="7724849" y="1534190"/>
                </a:lnTo>
                <a:lnTo>
                  <a:pt x="8195702" y="2005044"/>
                </a:lnTo>
                <a:lnTo>
                  <a:pt x="8664832" y="1535914"/>
                </a:lnTo>
                <a:lnTo>
                  <a:pt x="8664832" y="1475735"/>
                </a:lnTo>
                <a:close/>
                <a:moveTo>
                  <a:pt x="5043657" y="1006604"/>
                </a:moveTo>
                <a:lnTo>
                  <a:pt x="4572425" y="1477838"/>
                </a:lnTo>
                <a:lnTo>
                  <a:pt x="4572425" y="1533814"/>
                </a:lnTo>
                <a:lnTo>
                  <a:pt x="5043655" y="2005045"/>
                </a:lnTo>
                <a:lnTo>
                  <a:pt x="5512408" y="1536292"/>
                </a:lnTo>
                <a:lnTo>
                  <a:pt x="5512408" y="1475356"/>
                </a:lnTo>
                <a:close/>
                <a:moveTo>
                  <a:pt x="2359987" y="922636"/>
                </a:moveTo>
                <a:lnTo>
                  <a:pt x="2470812" y="922636"/>
                </a:lnTo>
                <a:lnTo>
                  <a:pt x="2470812" y="1033461"/>
                </a:lnTo>
                <a:lnTo>
                  <a:pt x="2359987" y="1033461"/>
                </a:lnTo>
                <a:close/>
                <a:moveTo>
                  <a:pt x="1309178" y="922636"/>
                </a:moveTo>
                <a:lnTo>
                  <a:pt x="1420004" y="922636"/>
                </a:lnTo>
                <a:lnTo>
                  <a:pt x="1420004" y="1033461"/>
                </a:lnTo>
                <a:lnTo>
                  <a:pt x="1309178" y="1033461"/>
                </a:lnTo>
                <a:close/>
                <a:moveTo>
                  <a:pt x="258370" y="922636"/>
                </a:moveTo>
                <a:lnTo>
                  <a:pt x="369195" y="922636"/>
                </a:lnTo>
                <a:lnTo>
                  <a:pt x="369195" y="1033461"/>
                </a:lnTo>
                <a:lnTo>
                  <a:pt x="258370" y="1033461"/>
                </a:lnTo>
                <a:close/>
                <a:moveTo>
                  <a:pt x="4461600" y="922636"/>
                </a:moveTo>
                <a:lnTo>
                  <a:pt x="4572425" y="922636"/>
                </a:lnTo>
                <a:lnTo>
                  <a:pt x="4572425" y="1033461"/>
                </a:lnTo>
                <a:lnTo>
                  <a:pt x="4461600" y="1033461"/>
                </a:lnTo>
                <a:close/>
                <a:moveTo>
                  <a:pt x="3410794" y="922636"/>
                </a:moveTo>
                <a:lnTo>
                  <a:pt x="3521620" y="922636"/>
                </a:lnTo>
                <a:lnTo>
                  <a:pt x="3521620" y="1033461"/>
                </a:lnTo>
                <a:lnTo>
                  <a:pt x="3410794" y="1033461"/>
                </a:lnTo>
                <a:close/>
                <a:moveTo>
                  <a:pt x="7614024" y="922636"/>
                </a:moveTo>
                <a:lnTo>
                  <a:pt x="7724849" y="922636"/>
                </a:lnTo>
                <a:lnTo>
                  <a:pt x="7724849" y="1033461"/>
                </a:lnTo>
                <a:lnTo>
                  <a:pt x="7614024" y="1033461"/>
                </a:lnTo>
                <a:close/>
                <a:moveTo>
                  <a:pt x="6563216" y="922636"/>
                </a:moveTo>
                <a:lnTo>
                  <a:pt x="6674041" y="922636"/>
                </a:lnTo>
                <a:lnTo>
                  <a:pt x="6674041" y="1033461"/>
                </a:lnTo>
                <a:lnTo>
                  <a:pt x="6563216" y="1033461"/>
                </a:lnTo>
                <a:close/>
                <a:moveTo>
                  <a:pt x="5512408" y="922636"/>
                </a:moveTo>
                <a:lnTo>
                  <a:pt x="5623233" y="922636"/>
                </a:lnTo>
                <a:lnTo>
                  <a:pt x="5623233" y="1033461"/>
                </a:lnTo>
                <a:lnTo>
                  <a:pt x="5512408" y="1033461"/>
                </a:lnTo>
                <a:close/>
                <a:moveTo>
                  <a:pt x="8664832" y="922635"/>
                </a:moveTo>
                <a:lnTo>
                  <a:pt x="8775657" y="922635"/>
                </a:lnTo>
                <a:lnTo>
                  <a:pt x="8775657" y="1033460"/>
                </a:lnTo>
                <a:lnTo>
                  <a:pt x="8664832" y="1033460"/>
                </a:lnTo>
                <a:close/>
                <a:moveTo>
                  <a:pt x="1337494" y="510063"/>
                </a:moveTo>
                <a:lnTo>
                  <a:pt x="867064" y="980485"/>
                </a:lnTo>
                <a:lnTo>
                  <a:pt x="1333721" y="1447135"/>
                </a:lnTo>
                <a:lnTo>
                  <a:pt x="1398862" y="1447135"/>
                </a:lnTo>
                <a:lnTo>
                  <a:pt x="1865505" y="980485"/>
                </a:lnTo>
                <a:lnTo>
                  <a:pt x="1395091" y="510063"/>
                </a:lnTo>
                <a:close/>
                <a:moveTo>
                  <a:pt x="2388172" y="510063"/>
                </a:moveTo>
                <a:lnTo>
                  <a:pt x="1917749" y="980485"/>
                </a:lnTo>
                <a:lnTo>
                  <a:pt x="2384400" y="1447135"/>
                </a:lnTo>
                <a:lnTo>
                  <a:pt x="2449540" y="1447135"/>
                </a:lnTo>
                <a:lnTo>
                  <a:pt x="2916188" y="980485"/>
                </a:lnTo>
                <a:lnTo>
                  <a:pt x="2445768" y="510063"/>
                </a:lnTo>
                <a:close/>
                <a:moveTo>
                  <a:pt x="3438854" y="510063"/>
                </a:moveTo>
                <a:lnTo>
                  <a:pt x="2968432" y="980485"/>
                </a:lnTo>
                <a:lnTo>
                  <a:pt x="3435082" y="1447134"/>
                </a:lnTo>
                <a:lnTo>
                  <a:pt x="3500221" y="1447134"/>
                </a:lnTo>
                <a:lnTo>
                  <a:pt x="3966871" y="980485"/>
                </a:lnTo>
                <a:lnTo>
                  <a:pt x="3496446" y="510063"/>
                </a:lnTo>
                <a:close/>
                <a:moveTo>
                  <a:pt x="4489516" y="510063"/>
                </a:moveTo>
                <a:lnTo>
                  <a:pt x="4019114" y="980485"/>
                </a:lnTo>
                <a:lnTo>
                  <a:pt x="4485745" y="1447134"/>
                </a:lnTo>
                <a:lnTo>
                  <a:pt x="4550885" y="1447134"/>
                </a:lnTo>
                <a:lnTo>
                  <a:pt x="5017536" y="980482"/>
                </a:lnTo>
                <a:lnTo>
                  <a:pt x="4547117" y="510063"/>
                </a:lnTo>
                <a:close/>
                <a:moveTo>
                  <a:pt x="5540197" y="510063"/>
                </a:moveTo>
                <a:lnTo>
                  <a:pt x="5069779" y="980483"/>
                </a:lnTo>
                <a:lnTo>
                  <a:pt x="5536430" y="1447134"/>
                </a:lnTo>
                <a:lnTo>
                  <a:pt x="5601565" y="1447134"/>
                </a:lnTo>
                <a:lnTo>
                  <a:pt x="6068214" y="980484"/>
                </a:lnTo>
                <a:lnTo>
                  <a:pt x="5597794" y="510063"/>
                </a:lnTo>
                <a:close/>
                <a:moveTo>
                  <a:pt x="6590878" y="510062"/>
                </a:moveTo>
                <a:lnTo>
                  <a:pt x="6120457" y="980484"/>
                </a:lnTo>
                <a:lnTo>
                  <a:pt x="6587106" y="1447134"/>
                </a:lnTo>
                <a:lnTo>
                  <a:pt x="6652247" y="1447134"/>
                </a:lnTo>
                <a:lnTo>
                  <a:pt x="7118898" y="980483"/>
                </a:lnTo>
                <a:lnTo>
                  <a:pt x="6648479" y="510062"/>
                </a:lnTo>
                <a:close/>
                <a:moveTo>
                  <a:pt x="7641560" y="510062"/>
                </a:moveTo>
                <a:lnTo>
                  <a:pt x="7171142" y="980482"/>
                </a:lnTo>
                <a:lnTo>
                  <a:pt x="7637793" y="1447134"/>
                </a:lnTo>
                <a:lnTo>
                  <a:pt x="7702929" y="1447134"/>
                </a:lnTo>
                <a:lnTo>
                  <a:pt x="8169579" y="980483"/>
                </a:lnTo>
                <a:lnTo>
                  <a:pt x="7699160" y="510062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3"/>
                </a:lnTo>
                <a:lnTo>
                  <a:pt x="783785" y="510063"/>
                </a:lnTo>
                <a:close/>
                <a:moveTo>
                  <a:pt x="1834594" y="399238"/>
                </a:moveTo>
                <a:lnTo>
                  <a:pt x="1945420" y="399238"/>
                </a:lnTo>
                <a:lnTo>
                  <a:pt x="1945420" y="510063"/>
                </a:lnTo>
                <a:lnTo>
                  <a:pt x="1834594" y="510063"/>
                </a:lnTo>
                <a:close/>
                <a:moveTo>
                  <a:pt x="3936212" y="399238"/>
                </a:moveTo>
                <a:lnTo>
                  <a:pt x="4047037" y="399238"/>
                </a:lnTo>
                <a:lnTo>
                  <a:pt x="4047037" y="510063"/>
                </a:lnTo>
                <a:lnTo>
                  <a:pt x="3936212" y="510063"/>
                </a:lnTo>
                <a:close/>
                <a:moveTo>
                  <a:pt x="2885405" y="399238"/>
                </a:moveTo>
                <a:lnTo>
                  <a:pt x="2996229" y="399238"/>
                </a:lnTo>
                <a:lnTo>
                  <a:pt x="2996229" y="510063"/>
                </a:lnTo>
                <a:lnTo>
                  <a:pt x="2885405" y="510063"/>
                </a:lnTo>
                <a:close/>
                <a:moveTo>
                  <a:pt x="4987004" y="399238"/>
                </a:moveTo>
                <a:lnTo>
                  <a:pt x="5097829" y="399238"/>
                </a:lnTo>
                <a:lnTo>
                  <a:pt x="5097829" y="510063"/>
                </a:lnTo>
                <a:lnTo>
                  <a:pt x="4987004" y="510063"/>
                </a:lnTo>
                <a:close/>
                <a:moveTo>
                  <a:pt x="6037812" y="399238"/>
                </a:moveTo>
                <a:lnTo>
                  <a:pt x="6148637" y="399238"/>
                </a:lnTo>
                <a:lnTo>
                  <a:pt x="6148637" y="510062"/>
                </a:lnTo>
                <a:lnTo>
                  <a:pt x="6037812" y="510062"/>
                </a:lnTo>
                <a:close/>
                <a:moveTo>
                  <a:pt x="7088620" y="399237"/>
                </a:moveTo>
                <a:lnTo>
                  <a:pt x="7199445" y="399237"/>
                </a:lnTo>
                <a:lnTo>
                  <a:pt x="7199445" y="510062"/>
                </a:lnTo>
                <a:lnTo>
                  <a:pt x="7088620" y="510062"/>
                </a:lnTo>
                <a:close/>
                <a:moveTo>
                  <a:pt x="8139428" y="399237"/>
                </a:moveTo>
                <a:lnTo>
                  <a:pt x="8250253" y="399237"/>
                </a:lnTo>
                <a:lnTo>
                  <a:pt x="8250253" y="510062"/>
                </a:lnTo>
                <a:lnTo>
                  <a:pt x="8139428" y="510062"/>
                </a:lnTo>
                <a:close/>
                <a:moveTo>
                  <a:pt x="6138416" y="0"/>
                </a:moveTo>
                <a:lnTo>
                  <a:pt x="6190660" y="0"/>
                </a:lnTo>
                <a:lnTo>
                  <a:pt x="6589898" y="399238"/>
                </a:lnTo>
                <a:lnTo>
                  <a:pt x="6649459" y="399238"/>
                </a:lnTo>
                <a:lnTo>
                  <a:pt x="7048695" y="2"/>
                </a:lnTo>
                <a:lnTo>
                  <a:pt x="7100939" y="2"/>
                </a:lnTo>
                <a:lnTo>
                  <a:pt x="6674041" y="426899"/>
                </a:lnTo>
                <a:lnTo>
                  <a:pt x="6674041" y="483380"/>
                </a:lnTo>
                <a:lnTo>
                  <a:pt x="7145020" y="954361"/>
                </a:lnTo>
                <a:lnTo>
                  <a:pt x="7614024" y="485355"/>
                </a:lnTo>
                <a:lnTo>
                  <a:pt x="7614024" y="424926"/>
                </a:lnTo>
                <a:lnTo>
                  <a:pt x="7189097" y="1"/>
                </a:lnTo>
                <a:lnTo>
                  <a:pt x="7241340" y="1"/>
                </a:lnTo>
                <a:lnTo>
                  <a:pt x="7640577" y="399237"/>
                </a:lnTo>
                <a:lnTo>
                  <a:pt x="7700142" y="399237"/>
                </a:lnTo>
                <a:lnTo>
                  <a:pt x="8099378" y="1"/>
                </a:lnTo>
                <a:lnTo>
                  <a:pt x="8151622" y="1"/>
                </a:lnTo>
                <a:lnTo>
                  <a:pt x="7724849" y="426774"/>
                </a:lnTo>
                <a:lnTo>
                  <a:pt x="7724849" y="483509"/>
                </a:lnTo>
                <a:lnTo>
                  <a:pt x="8195700" y="954363"/>
                </a:lnTo>
                <a:lnTo>
                  <a:pt x="8664832" y="485228"/>
                </a:lnTo>
                <a:lnTo>
                  <a:pt x="8664832" y="425054"/>
                </a:lnTo>
                <a:lnTo>
                  <a:pt x="8239778" y="1"/>
                </a:lnTo>
                <a:lnTo>
                  <a:pt x="8292022" y="1"/>
                </a:lnTo>
                <a:lnTo>
                  <a:pt x="8691259" y="399237"/>
                </a:lnTo>
                <a:lnTo>
                  <a:pt x="8750823" y="399237"/>
                </a:lnTo>
                <a:lnTo>
                  <a:pt x="9143986" y="6075"/>
                </a:lnTo>
                <a:lnTo>
                  <a:pt x="9143986" y="58319"/>
                </a:lnTo>
                <a:lnTo>
                  <a:pt x="8775657" y="426647"/>
                </a:lnTo>
                <a:lnTo>
                  <a:pt x="8775657" y="483635"/>
                </a:lnTo>
                <a:lnTo>
                  <a:pt x="9143986" y="851966"/>
                </a:lnTo>
                <a:lnTo>
                  <a:pt x="9143986" y="904210"/>
                </a:lnTo>
                <a:lnTo>
                  <a:pt x="8749840" y="510062"/>
                </a:lnTo>
                <a:lnTo>
                  <a:pt x="8692242" y="510062"/>
                </a:lnTo>
                <a:lnTo>
                  <a:pt x="8221822" y="980484"/>
                </a:lnTo>
                <a:lnTo>
                  <a:pt x="8688471" y="1447133"/>
                </a:lnTo>
                <a:lnTo>
                  <a:pt x="8753611" y="1447133"/>
                </a:lnTo>
                <a:lnTo>
                  <a:pt x="9143986" y="1056762"/>
                </a:lnTo>
                <a:lnTo>
                  <a:pt x="9143986" y="1109003"/>
                </a:lnTo>
                <a:lnTo>
                  <a:pt x="8775657" y="1477331"/>
                </a:lnTo>
                <a:lnTo>
                  <a:pt x="8775657" y="1534319"/>
                </a:lnTo>
                <a:lnTo>
                  <a:pt x="9143986" y="1902649"/>
                </a:lnTo>
                <a:lnTo>
                  <a:pt x="9143987" y="1954891"/>
                </a:lnTo>
                <a:lnTo>
                  <a:pt x="8747055" y="1557959"/>
                </a:lnTo>
                <a:lnTo>
                  <a:pt x="8695029" y="1557959"/>
                </a:lnTo>
                <a:lnTo>
                  <a:pt x="8221823" y="2031165"/>
                </a:lnTo>
                <a:lnTo>
                  <a:pt x="8690741" y="2500073"/>
                </a:lnTo>
                <a:lnTo>
                  <a:pt x="8751345" y="2500073"/>
                </a:lnTo>
                <a:lnTo>
                  <a:pt x="9143986" y="2107432"/>
                </a:lnTo>
                <a:lnTo>
                  <a:pt x="9143986" y="2159677"/>
                </a:lnTo>
                <a:lnTo>
                  <a:pt x="8775657" y="2528005"/>
                </a:lnTo>
                <a:lnTo>
                  <a:pt x="8775657" y="2584989"/>
                </a:lnTo>
                <a:lnTo>
                  <a:pt x="9143987" y="2953319"/>
                </a:lnTo>
                <a:lnTo>
                  <a:pt x="9143987" y="3005564"/>
                </a:lnTo>
                <a:lnTo>
                  <a:pt x="8749321" y="2610898"/>
                </a:lnTo>
                <a:lnTo>
                  <a:pt x="8692765" y="2610898"/>
                </a:lnTo>
                <a:lnTo>
                  <a:pt x="8221822" y="3081840"/>
                </a:lnTo>
                <a:lnTo>
                  <a:pt x="8691194" y="3551212"/>
                </a:lnTo>
                <a:lnTo>
                  <a:pt x="8750888" y="3551212"/>
                </a:lnTo>
                <a:lnTo>
                  <a:pt x="9143986" y="3158114"/>
                </a:lnTo>
                <a:lnTo>
                  <a:pt x="9143986" y="3210356"/>
                </a:lnTo>
                <a:lnTo>
                  <a:pt x="8775657" y="3578686"/>
                </a:lnTo>
                <a:lnTo>
                  <a:pt x="8775657" y="3635674"/>
                </a:lnTo>
                <a:lnTo>
                  <a:pt x="9143986" y="4004003"/>
                </a:lnTo>
                <a:lnTo>
                  <a:pt x="9143986" y="4056248"/>
                </a:lnTo>
                <a:lnTo>
                  <a:pt x="8749774" y="3662037"/>
                </a:lnTo>
                <a:lnTo>
                  <a:pt x="8692306" y="3662037"/>
                </a:lnTo>
                <a:lnTo>
                  <a:pt x="8221823" y="4132519"/>
                </a:lnTo>
                <a:lnTo>
                  <a:pt x="8661299" y="4571995"/>
                </a:lnTo>
                <a:lnTo>
                  <a:pt x="8609053" y="4571995"/>
                </a:lnTo>
                <a:lnTo>
                  <a:pt x="8195700" y="4158642"/>
                </a:lnTo>
                <a:lnTo>
                  <a:pt x="7782346" y="4571997"/>
                </a:lnTo>
                <a:lnTo>
                  <a:pt x="7730103" y="4571997"/>
                </a:lnTo>
                <a:lnTo>
                  <a:pt x="8169579" y="4132521"/>
                </a:lnTo>
                <a:lnTo>
                  <a:pt x="7699096" y="3662037"/>
                </a:lnTo>
                <a:lnTo>
                  <a:pt x="7641624" y="3662037"/>
                </a:lnTo>
                <a:lnTo>
                  <a:pt x="7171140" y="4132521"/>
                </a:lnTo>
                <a:lnTo>
                  <a:pt x="7610615" y="4571996"/>
                </a:lnTo>
                <a:lnTo>
                  <a:pt x="7558371" y="4571996"/>
                </a:lnTo>
                <a:lnTo>
                  <a:pt x="7145018" y="4158643"/>
                </a:lnTo>
                <a:lnTo>
                  <a:pt x="6731665" y="4571996"/>
                </a:lnTo>
                <a:lnTo>
                  <a:pt x="6679421" y="4571997"/>
                </a:lnTo>
                <a:lnTo>
                  <a:pt x="7118896" y="4132521"/>
                </a:lnTo>
                <a:lnTo>
                  <a:pt x="6648412" y="3662037"/>
                </a:lnTo>
                <a:lnTo>
                  <a:pt x="6590942" y="3662037"/>
                </a:lnTo>
                <a:lnTo>
                  <a:pt x="6120458" y="4132521"/>
                </a:lnTo>
                <a:lnTo>
                  <a:pt x="6559933" y="4571996"/>
                </a:lnTo>
                <a:lnTo>
                  <a:pt x="6507689" y="4571996"/>
                </a:lnTo>
                <a:lnTo>
                  <a:pt x="6094336" y="4158643"/>
                </a:lnTo>
                <a:lnTo>
                  <a:pt x="5680986" y="4571994"/>
                </a:lnTo>
                <a:lnTo>
                  <a:pt x="5628742" y="4571994"/>
                </a:lnTo>
                <a:lnTo>
                  <a:pt x="6068215" y="4132521"/>
                </a:lnTo>
                <a:lnTo>
                  <a:pt x="5597730" y="3662037"/>
                </a:lnTo>
                <a:lnTo>
                  <a:pt x="5540260" y="3662037"/>
                </a:lnTo>
                <a:lnTo>
                  <a:pt x="5069776" y="4132521"/>
                </a:lnTo>
                <a:lnTo>
                  <a:pt x="5509251" y="4571996"/>
                </a:lnTo>
                <a:lnTo>
                  <a:pt x="5457007" y="4571996"/>
                </a:lnTo>
                <a:lnTo>
                  <a:pt x="5043654" y="4158643"/>
                </a:lnTo>
                <a:lnTo>
                  <a:pt x="4630302" y="4571995"/>
                </a:lnTo>
                <a:lnTo>
                  <a:pt x="4578058" y="4571995"/>
                </a:lnTo>
                <a:lnTo>
                  <a:pt x="5017532" y="4132521"/>
                </a:lnTo>
                <a:lnTo>
                  <a:pt x="4547048" y="3662037"/>
                </a:lnTo>
                <a:lnTo>
                  <a:pt x="4489581" y="3662037"/>
                </a:lnTo>
                <a:lnTo>
                  <a:pt x="4019114" y="4132522"/>
                </a:lnTo>
                <a:lnTo>
                  <a:pt x="4458569" y="4571996"/>
                </a:lnTo>
                <a:lnTo>
                  <a:pt x="4406325" y="4571996"/>
                </a:lnTo>
                <a:lnTo>
                  <a:pt x="3992992" y="4158644"/>
                </a:lnTo>
                <a:lnTo>
                  <a:pt x="3579640" y="4571995"/>
                </a:lnTo>
                <a:lnTo>
                  <a:pt x="3527396" y="4571995"/>
                </a:lnTo>
                <a:lnTo>
                  <a:pt x="3966870" y="4132522"/>
                </a:lnTo>
                <a:lnTo>
                  <a:pt x="3496383" y="3662037"/>
                </a:lnTo>
                <a:lnTo>
                  <a:pt x="3438916" y="3662037"/>
                </a:lnTo>
                <a:lnTo>
                  <a:pt x="2968432" y="4132520"/>
                </a:lnTo>
                <a:lnTo>
                  <a:pt x="3407909" y="4571995"/>
                </a:lnTo>
                <a:lnTo>
                  <a:pt x="3355664" y="4571995"/>
                </a:lnTo>
                <a:lnTo>
                  <a:pt x="2942310" y="4158642"/>
                </a:lnTo>
                <a:lnTo>
                  <a:pt x="2528960" y="4571994"/>
                </a:lnTo>
                <a:lnTo>
                  <a:pt x="2476716" y="4571994"/>
                </a:lnTo>
                <a:lnTo>
                  <a:pt x="2916189" y="4132521"/>
                </a:lnTo>
                <a:lnTo>
                  <a:pt x="2445706" y="3662037"/>
                </a:lnTo>
                <a:lnTo>
                  <a:pt x="2388237" y="3662037"/>
                </a:lnTo>
                <a:lnTo>
                  <a:pt x="1917750" y="4132522"/>
                </a:lnTo>
                <a:lnTo>
                  <a:pt x="2357226" y="4571995"/>
                </a:lnTo>
                <a:lnTo>
                  <a:pt x="2304983" y="4571996"/>
                </a:lnTo>
                <a:lnTo>
                  <a:pt x="1891628" y="4158644"/>
                </a:lnTo>
                <a:lnTo>
                  <a:pt x="1478287" y="4571994"/>
                </a:lnTo>
                <a:lnTo>
                  <a:pt x="1426043" y="4571994"/>
                </a:lnTo>
                <a:lnTo>
                  <a:pt x="1865506" y="4132522"/>
                </a:lnTo>
                <a:lnTo>
                  <a:pt x="1395028" y="3662037"/>
                </a:lnTo>
                <a:lnTo>
                  <a:pt x="1337560" y="3662037"/>
                </a:lnTo>
                <a:lnTo>
                  <a:pt x="867065" y="4132523"/>
                </a:lnTo>
                <a:lnTo>
                  <a:pt x="1306545" y="4571995"/>
                </a:lnTo>
                <a:lnTo>
                  <a:pt x="1254301" y="4571995"/>
                </a:lnTo>
                <a:lnTo>
                  <a:pt x="840943" y="4158645"/>
                </a:lnTo>
                <a:lnTo>
                  <a:pt x="427592" y="4571996"/>
                </a:lnTo>
                <a:lnTo>
                  <a:pt x="375348" y="4571996"/>
                </a:lnTo>
                <a:lnTo>
                  <a:pt x="814821" y="4132522"/>
                </a:lnTo>
                <a:lnTo>
                  <a:pt x="344336" y="3662037"/>
                </a:lnTo>
                <a:lnTo>
                  <a:pt x="286868" y="3662037"/>
                </a:lnTo>
                <a:lnTo>
                  <a:pt x="2" y="3948903"/>
                </a:lnTo>
                <a:lnTo>
                  <a:pt x="2" y="3896659"/>
                </a:lnTo>
                <a:lnTo>
                  <a:pt x="258375" y="3638287"/>
                </a:lnTo>
                <a:lnTo>
                  <a:pt x="258375" y="3576075"/>
                </a:lnTo>
                <a:lnTo>
                  <a:pt x="1" y="3317701"/>
                </a:lnTo>
                <a:lnTo>
                  <a:pt x="1" y="3265457"/>
                </a:lnTo>
                <a:lnTo>
                  <a:pt x="285755" y="3551212"/>
                </a:lnTo>
                <a:lnTo>
                  <a:pt x="345449" y="3551212"/>
                </a:lnTo>
                <a:lnTo>
                  <a:pt x="814821" y="3081840"/>
                </a:lnTo>
                <a:lnTo>
                  <a:pt x="343879" y="2610898"/>
                </a:lnTo>
                <a:lnTo>
                  <a:pt x="287325" y="2610898"/>
                </a:lnTo>
                <a:lnTo>
                  <a:pt x="4" y="2898220"/>
                </a:lnTo>
                <a:lnTo>
                  <a:pt x="4" y="2845976"/>
                </a:lnTo>
                <a:lnTo>
                  <a:pt x="258377" y="2587602"/>
                </a:lnTo>
                <a:lnTo>
                  <a:pt x="258377" y="2525395"/>
                </a:lnTo>
                <a:lnTo>
                  <a:pt x="1" y="2267018"/>
                </a:lnTo>
                <a:lnTo>
                  <a:pt x="0" y="2214773"/>
                </a:lnTo>
                <a:lnTo>
                  <a:pt x="285299" y="2500073"/>
                </a:lnTo>
                <a:lnTo>
                  <a:pt x="345906" y="2500073"/>
                </a:lnTo>
                <a:lnTo>
                  <a:pt x="814821" y="2031167"/>
                </a:lnTo>
                <a:lnTo>
                  <a:pt x="341615" y="1557960"/>
                </a:lnTo>
                <a:lnTo>
                  <a:pt x="289591" y="1557960"/>
                </a:lnTo>
                <a:lnTo>
                  <a:pt x="1" y="1847551"/>
                </a:lnTo>
                <a:lnTo>
                  <a:pt x="1" y="1795307"/>
                </a:lnTo>
                <a:lnTo>
                  <a:pt x="258379" y="1536928"/>
                </a:lnTo>
                <a:lnTo>
                  <a:pt x="258379" y="1474723"/>
                </a:lnTo>
                <a:lnTo>
                  <a:pt x="1" y="1216345"/>
                </a:lnTo>
                <a:lnTo>
                  <a:pt x="1" y="1164102"/>
                </a:lnTo>
                <a:lnTo>
                  <a:pt x="283034" y="1447135"/>
                </a:lnTo>
                <a:lnTo>
                  <a:pt x="348172" y="1447135"/>
                </a:lnTo>
                <a:lnTo>
                  <a:pt x="814820" y="980485"/>
                </a:lnTo>
                <a:lnTo>
                  <a:pt x="344400" y="510063"/>
                </a:lnTo>
                <a:lnTo>
                  <a:pt x="286802" y="510063"/>
                </a:lnTo>
                <a:lnTo>
                  <a:pt x="2" y="796868"/>
                </a:lnTo>
                <a:lnTo>
                  <a:pt x="2" y="744627"/>
                </a:lnTo>
                <a:lnTo>
                  <a:pt x="258382" y="486240"/>
                </a:lnTo>
                <a:lnTo>
                  <a:pt x="258382" y="424044"/>
                </a:lnTo>
                <a:lnTo>
                  <a:pt x="2" y="165665"/>
                </a:lnTo>
                <a:lnTo>
                  <a:pt x="2" y="113421"/>
                </a:lnTo>
                <a:lnTo>
                  <a:pt x="285819" y="399238"/>
                </a:lnTo>
                <a:lnTo>
                  <a:pt x="345383" y="399238"/>
                </a:lnTo>
                <a:lnTo>
                  <a:pt x="744619" y="2"/>
                </a:lnTo>
                <a:lnTo>
                  <a:pt x="796863" y="2"/>
                </a:lnTo>
                <a:lnTo>
                  <a:pt x="369206" y="427659"/>
                </a:lnTo>
                <a:lnTo>
                  <a:pt x="369206" y="482625"/>
                </a:lnTo>
                <a:lnTo>
                  <a:pt x="840942" y="954363"/>
                </a:lnTo>
                <a:lnTo>
                  <a:pt x="1309198" y="486115"/>
                </a:lnTo>
                <a:lnTo>
                  <a:pt x="1309198" y="424170"/>
                </a:lnTo>
                <a:lnTo>
                  <a:pt x="885018" y="1"/>
                </a:lnTo>
                <a:lnTo>
                  <a:pt x="937262" y="1"/>
                </a:lnTo>
                <a:lnTo>
                  <a:pt x="1336510" y="399238"/>
                </a:lnTo>
                <a:lnTo>
                  <a:pt x="1396075" y="399238"/>
                </a:lnTo>
                <a:lnTo>
                  <a:pt x="1795305" y="3"/>
                </a:lnTo>
                <a:lnTo>
                  <a:pt x="1847547" y="3"/>
                </a:lnTo>
                <a:lnTo>
                  <a:pt x="1420024" y="427535"/>
                </a:lnTo>
                <a:lnTo>
                  <a:pt x="1420024" y="482750"/>
                </a:lnTo>
                <a:lnTo>
                  <a:pt x="1891628" y="954364"/>
                </a:lnTo>
                <a:lnTo>
                  <a:pt x="2360002" y="485990"/>
                </a:lnTo>
                <a:lnTo>
                  <a:pt x="2360002" y="424295"/>
                </a:lnTo>
                <a:lnTo>
                  <a:pt x="1935703" y="1"/>
                </a:lnTo>
                <a:lnTo>
                  <a:pt x="1987946" y="1"/>
                </a:lnTo>
                <a:lnTo>
                  <a:pt x="2387188" y="399238"/>
                </a:lnTo>
                <a:lnTo>
                  <a:pt x="2446753" y="399238"/>
                </a:lnTo>
                <a:lnTo>
                  <a:pt x="2845989" y="2"/>
                </a:lnTo>
                <a:lnTo>
                  <a:pt x="2898233" y="2"/>
                </a:lnTo>
                <a:lnTo>
                  <a:pt x="2470826" y="427409"/>
                </a:lnTo>
                <a:lnTo>
                  <a:pt x="2470826" y="482876"/>
                </a:lnTo>
                <a:lnTo>
                  <a:pt x="2942310" y="954364"/>
                </a:lnTo>
                <a:lnTo>
                  <a:pt x="3410810" y="485864"/>
                </a:lnTo>
                <a:lnTo>
                  <a:pt x="3410810" y="424421"/>
                </a:lnTo>
                <a:lnTo>
                  <a:pt x="2986387" y="1"/>
                </a:lnTo>
                <a:lnTo>
                  <a:pt x="3038634" y="1"/>
                </a:lnTo>
                <a:lnTo>
                  <a:pt x="3437870" y="399238"/>
                </a:lnTo>
                <a:lnTo>
                  <a:pt x="3497432" y="399238"/>
                </a:lnTo>
                <a:lnTo>
                  <a:pt x="3896671" y="2"/>
                </a:lnTo>
                <a:lnTo>
                  <a:pt x="3948916" y="2"/>
                </a:lnTo>
                <a:lnTo>
                  <a:pt x="3521633" y="427284"/>
                </a:lnTo>
                <a:lnTo>
                  <a:pt x="3521633" y="483002"/>
                </a:lnTo>
                <a:lnTo>
                  <a:pt x="3992992" y="954363"/>
                </a:lnTo>
                <a:lnTo>
                  <a:pt x="4461600" y="485736"/>
                </a:lnTo>
                <a:lnTo>
                  <a:pt x="4461600" y="424545"/>
                </a:lnTo>
                <a:lnTo>
                  <a:pt x="4037073" y="1"/>
                </a:lnTo>
                <a:lnTo>
                  <a:pt x="4089316" y="1"/>
                </a:lnTo>
                <a:lnTo>
                  <a:pt x="4488536" y="399238"/>
                </a:lnTo>
                <a:lnTo>
                  <a:pt x="4548098" y="399238"/>
                </a:lnTo>
                <a:lnTo>
                  <a:pt x="4947332" y="4"/>
                </a:lnTo>
                <a:lnTo>
                  <a:pt x="4999576" y="4"/>
                </a:lnTo>
                <a:lnTo>
                  <a:pt x="4572425" y="427154"/>
                </a:lnTo>
                <a:lnTo>
                  <a:pt x="4572425" y="483127"/>
                </a:lnTo>
                <a:lnTo>
                  <a:pt x="5043657" y="954361"/>
                </a:lnTo>
                <a:lnTo>
                  <a:pt x="5512408" y="485609"/>
                </a:lnTo>
                <a:lnTo>
                  <a:pt x="5512408" y="424676"/>
                </a:lnTo>
                <a:lnTo>
                  <a:pt x="5087732" y="1"/>
                </a:lnTo>
                <a:lnTo>
                  <a:pt x="5139975" y="1"/>
                </a:lnTo>
                <a:lnTo>
                  <a:pt x="5539212" y="399238"/>
                </a:lnTo>
                <a:lnTo>
                  <a:pt x="5598779" y="399238"/>
                </a:lnTo>
                <a:lnTo>
                  <a:pt x="5998015" y="2"/>
                </a:lnTo>
                <a:lnTo>
                  <a:pt x="6050259" y="2"/>
                </a:lnTo>
                <a:lnTo>
                  <a:pt x="5623233" y="427027"/>
                </a:lnTo>
                <a:lnTo>
                  <a:pt x="5623233" y="483258"/>
                </a:lnTo>
                <a:lnTo>
                  <a:pt x="6094336" y="954363"/>
                </a:lnTo>
                <a:lnTo>
                  <a:pt x="6563216" y="485481"/>
                </a:lnTo>
                <a:lnTo>
                  <a:pt x="6563216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2E5E728-48CF-4BD5-A7E2-3B6755AF2D8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66FC5-2847-49C7-BAA6-B9D04E82E4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6742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5E728-48CF-4BD5-A7E2-3B6755AF2D8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66FC5-2847-49C7-BAA6-B9D04E82E4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132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0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5E728-48CF-4BD5-A7E2-3B6755AF2D8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66FC5-2847-49C7-BAA6-B9D04E82E4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6113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5E728-48CF-4BD5-A7E2-3B6755AF2D8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66FC5-2847-49C7-BAA6-B9D04E82E4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553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5E728-48CF-4BD5-A7E2-3B6755AF2D8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66FC5-2847-49C7-BAA6-B9D04E82E4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14" y="6"/>
            <a:ext cx="9143987" cy="4571997"/>
          </a:xfrm>
          <a:custGeom>
            <a:avLst/>
            <a:gdLst/>
            <a:ahLst/>
            <a:cxnLst/>
            <a:rect l="l" t="t" r="r" b="b"/>
            <a:pathLst>
              <a:path w="9143987" h="4571997">
                <a:moveTo>
                  <a:pt x="1" y="4316132"/>
                </a:moveTo>
                <a:lnTo>
                  <a:pt x="255863" y="4571994"/>
                </a:lnTo>
                <a:lnTo>
                  <a:pt x="203619" y="4571994"/>
                </a:lnTo>
                <a:lnTo>
                  <a:pt x="1" y="4368376"/>
                </a:lnTo>
                <a:close/>
                <a:moveTo>
                  <a:pt x="9143985" y="4208793"/>
                </a:moveTo>
                <a:lnTo>
                  <a:pt x="9143985" y="4261037"/>
                </a:lnTo>
                <a:lnTo>
                  <a:pt x="8833027" y="4571996"/>
                </a:lnTo>
                <a:lnTo>
                  <a:pt x="8780783" y="4571996"/>
                </a:lnTo>
                <a:close/>
                <a:moveTo>
                  <a:pt x="8664832" y="4076819"/>
                </a:moveTo>
                <a:lnTo>
                  <a:pt x="8775657" y="4076819"/>
                </a:lnTo>
                <a:lnTo>
                  <a:pt x="8775657" y="4187644"/>
                </a:lnTo>
                <a:lnTo>
                  <a:pt x="8664832" y="4187644"/>
                </a:lnTo>
                <a:close/>
                <a:moveTo>
                  <a:pt x="7614024" y="4076819"/>
                </a:moveTo>
                <a:lnTo>
                  <a:pt x="7724849" y="4076819"/>
                </a:lnTo>
                <a:lnTo>
                  <a:pt x="7724849" y="4187644"/>
                </a:lnTo>
                <a:lnTo>
                  <a:pt x="7614024" y="4187644"/>
                </a:lnTo>
                <a:close/>
                <a:moveTo>
                  <a:pt x="6563216" y="4076819"/>
                </a:moveTo>
                <a:lnTo>
                  <a:pt x="6674041" y="4076819"/>
                </a:lnTo>
                <a:lnTo>
                  <a:pt x="6674041" y="4187644"/>
                </a:lnTo>
                <a:lnTo>
                  <a:pt x="6563216" y="4187644"/>
                </a:lnTo>
                <a:close/>
                <a:moveTo>
                  <a:pt x="5512408" y="4076819"/>
                </a:moveTo>
                <a:lnTo>
                  <a:pt x="5623233" y="4076819"/>
                </a:lnTo>
                <a:lnTo>
                  <a:pt x="5623233" y="4187644"/>
                </a:lnTo>
                <a:lnTo>
                  <a:pt x="5512408" y="4187644"/>
                </a:lnTo>
                <a:close/>
                <a:moveTo>
                  <a:pt x="4461600" y="4076819"/>
                </a:moveTo>
                <a:lnTo>
                  <a:pt x="4572425" y="4076819"/>
                </a:lnTo>
                <a:lnTo>
                  <a:pt x="4572425" y="4187644"/>
                </a:lnTo>
                <a:lnTo>
                  <a:pt x="4461600" y="4187644"/>
                </a:lnTo>
                <a:close/>
                <a:moveTo>
                  <a:pt x="3410793" y="4076819"/>
                </a:moveTo>
                <a:lnTo>
                  <a:pt x="3521618" y="4076819"/>
                </a:lnTo>
                <a:lnTo>
                  <a:pt x="3521618" y="4187644"/>
                </a:lnTo>
                <a:lnTo>
                  <a:pt x="3410793" y="4187644"/>
                </a:lnTo>
                <a:close/>
                <a:moveTo>
                  <a:pt x="2359985" y="4076819"/>
                </a:moveTo>
                <a:lnTo>
                  <a:pt x="2470810" y="4076819"/>
                </a:lnTo>
                <a:lnTo>
                  <a:pt x="2470810" y="4187644"/>
                </a:lnTo>
                <a:lnTo>
                  <a:pt x="2359985" y="4187644"/>
                </a:lnTo>
                <a:close/>
                <a:moveTo>
                  <a:pt x="1309177" y="4076819"/>
                </a:moveTo>
                <a:lnTo>
                  <a:pt x="1420002" y="4076819"/>
                </a:lnTo>
                <a:lnTo>
                  <a:pt x="1420002" y="4187644"/>
                </a:lnTo>
                <a:lnTo>
                  <a:pt x="1309177" y="4187644"/>
                </a:lnTo>
                <a:close/>
                <a:moveTo>
                  <a:pt x="258369" y="4076819"/>
                </a:moveTo>
                <a:lnTo>
                  <a:pt x="369194" y="4076819"/>
                </a:lnTo>
                <a:lnTo>
                  <a:pt x="369194" y="4187644"/>
                </a:lnTo>
                <a:lnTo>
                  <a:pt x="258369" y="4187644"/>
                </a:lnTo>
                <a:close/>
                <a:moveTo>
                  <a:pt x="8139428" y="3551212"/>
                </a:moveTo>
                <a:lnTo>
                  <a:pt x="8250253" y="3551212"/>
                </a:lnTo>
                <a:lnTo>
                  <a:pt x="8250253" y="3662037"/>
                </a:lnTo>
                <a:lnTo>
                  <a:pt x="8139428" y="3662037"/>
                </a:lnTo>
                <a:close/>
                <a:moveTo>
                  <a:pt x="7088620" y="3551212"/>
                </a:moveTo>
                <a:lnTo>
                  <a:pt x="7199445" y="3551212"/>
                </a:lnTo>
                <a:lnTo>
                  <a:pt x="7199445" y="3662037"/>
                </a:lnTo>
                <a:lnTo>
                  <a:pt x="7088620" y="3662037"/>
                </a:lnTo>
                <a:close/>
                <a:moveTo>
                  <a:pt x="6037812" y="3551212"/>
                </a:moveTo>
                <a:lnTo>
                  <a:pt x="6148637" y="3551212"/>
                </a:lnTo>
                <a:lnTo>
                  <a:pt x="6148637" y="3662037"/>
                </a:lnTo>
                <a:lnTo>
                  <a:pt x="6037812" y="3662037"/>
                </a:lnTo>
                <a:close/>
                <a:moveTo>
                  <a:pt x="4987004" y="3551212"/>
                </a:moveTo>
                <a:lnTo>
                  <a:pt x="5097829" y="3551212"/>
                </a:lnTo>
                <a:lnTo>
                  <a:pt x="5097829" y="3662037"/>
                </a:lnTo>
                <a:lnTo>
                  <a:pt x="4987004" y="3662037"/>
                </a:lnTo>
                <a:close/>
                <a:moveTo>
                  <a:pt x="3936204" y="3551212"/>
                </a:moveTo>
                <a:lnTo>
                  <a:pt x="4047028" y="3551212"/>
                </a:lnTo>
                <a:lnTo>
                  <a:pt x="4047028" y="3662037"/>
                </a:lnTo>
                <a:lnTo>
                  <a:pt x="3936204" y="3662037"/>
                </a:lnTo>
                <a:close/>
                <a:moveTo>
                  <a:pt x="2885395" y="3551212"/>
                </a:moveTo>
                <a:lnTo>
                  <a:pt x="2996220" y="3551212"/>
                </a:lnTo>
                <a:lnTo>
                  <a:pt x="2996220" y="3662037"/>
                </a:lnTo>
                <a:lnTo>
                  <a:pt x="2885395" y="3662037"/>
                </a:lnTo>
                <a:close/>
                <a:moveTo>
                  <a:pt x="1834587" y="3551212"/>
                </a:moveTo>
                <a:lnTo>
                  <a:pt x="1945412" y="3551212"/>
                </a:lnTo>
                <a:lnTo>
                  <a:pt x="1945412" y="3662037"/>
                </a:lnTo>
                <a:lnTo>
                  <a:pt x="1834587" y="3662037"/>
                </a:lnTo>
                <a:close/>
                <a:moveTo>
                  <a:pt x="783778" y="3551212"/>
                </a:moveTo>
                <a:lnTo>
                  <a:pt x="894603" y="3551212"/>
                </a:lnTo>
                <a:lnTo>
                  <a:pt x="894603" y="3662037"/>
                </a:lnTo>
                <a:lnTo>
                  <a:pt x="783778" y="3662037"/>
                </a:lnTo>
                <a:close/>
                <a:moveTo>
                  <a:pt x="2942310" y="3107962"/>
                </a:moveTo>
                <a:lnTo>
                  <a:pt x="2470818" y="3579456"/>
                </a:lnTo>
                <a:lnTo>
                  <a:pt x="2470818" y="3634904"/>
                </a:lnTo>
                <a:lnTo>
                  <a:pt x="2942310" y="4106399"/>
                </a:lnTo>
                <a:lnTo>
                  <a:pt x="3410800" y="3637911"/>
                </a:lnTo>
                <a:lnTo>
                  <a:pt x="3410800" y="3576450"/>
                </a:lnTo>
                <a:close/>
                <a:moveTo>
                  <a:pt x="8195700" y="3107962"/>
                </a:moveTo>
                <a:lnTo>
                  <a:pt x="7724849" y="3578813"/>
                </a:lnTo>
                <a:lnTo>
                  <a:pt x="7724849" y="3635545"/>
                </a:lnTo>
                <a:lnTo>
                  <a:pt x="8195702" y="4106398"/>
                </a:lnTo>
                <a:lnTo>
                  <a:pt x="8664832" y="3637268"/>
                </a:lnTo>
                <a:lnTo>
                  <a:pt x="8664832" y="3577094"/>
                </a:lnTo>
                <a:close/>
                <a:moveTo>
                  <a:pt x="5043655" y="3107962"/>
                </a:moveTo>
                <a:lnTo>
                  <a:pt x="4572425" y="3579192"/>
                </a:lnTo>
                <a:lnTo>
                  <a:pt x="4572425" y="3635169"/>
                </a:lnTo>
                <a:lnTo>
                  <a:pt x="5043654" y="4106399"/>
                </a:lnTo>
                <a:lnTo>
                  <a:pt x="5512408" y="3637645"/>
                </a:lnTo>
                <a:lnTo>
                  <a:pt x="5512408" y="3576714"/>
                </a:lnTo>
                <a:close/>
                <a:moveTo>
                  <a:pt x="840943" y="3107962"/>
                </a:moveTo>
                <a:lnTo>
                  <a:pt x="369199" y="3579705"/>
                </a:lnTo>
                <a:lnTo>
                  <a:pt x="369199" y="3634656"/>
                </a:lnTo>
                <a:lnTo>
                  <a:pt x="840943" y="4106401"/>
                </a:lnTo>
                <a:lnTo>
                  <a:pt x="1309186" y="3638165"/>
                </a:lnTo>
                <a:lnTo>
                  <a:pt x="1309186" y="3576196"/>
                </a:lnTo>
                <a:close/>
                <a:moveTo>
                  <a:pt x="3992991" y="3107961"/>
                </a:moveTo>
                <a:lnTo>
                  <a:pt x="3521625" y="3579327"/>
                </a:lnTo>
                <a:lnTo>
                  <a:pt x="3521625" y="3635034"/>
                </a:lnTo>
                <a:lnTo>
                  <a:pt x="3992992" y="4106400"/>
                </a:lnTo>
                <a:lnTo>
                  <a:pt x="4461600" y="3637773"/>
                </a:lnTo>
                <a:lnTo>
                  <a:pt x="4461600" y="3576588"/>
                </a:lnTo>
                <a:close/>
                <a:moveTo>
                  <a:pt x="1891629" y="3107961"/>
                </a:moveTo>
                <a:lnTo>
                  <a:pt x="1420011" y="3579585"/>
                </a:lnTo>
                <a:lnTo>
                  <a:pt x="1420011" y="3634777"/>
                </a:lnTo>
                <a:lnTo>
                  <a:pt x="1891629" y="4106400"/>
                </a:lnTo>
                <a:lnTo>
                  <a:pt x="2359993" y="3638038"/>
                </a:lnTo>
                <a:lnTo>
                  <a:pt x="2359993" y="3576322"/>
                </a:lnTo>
                <a:close/>
                <a:moveTo>
                  <a:pt x="6094336" y="3107961"/>
                </a:moveTo>
                <a:lnTo>
                  <a:pt x="5623233" y="3579064"/>
                </a:lnTo>
                <a:lnTo>
                  <a:pt x="5623233" y="3635295"/>
                </a:lnTo>
                <a:lnTo>
                  <a:pt x="6094336" y="4106399"/>
                </a:lnTo>
                <a:lnTo>
                  <a:pt x="6563216" y="3637520"/>
                </a:lnTo>
                <a:lnTo>
                  <a:pt x="6563216" y="3576841"/>
                </a:lnTo>
                <a:close/>
                <a:moveTo>
                  <a:pt x="7145019" y="3107960"/>
                </a:moveTo>
                <a:lnTo>
                  <a:pt x="6674041" y="3578938"/>
                </a:lnTo>
                <a:lnTo>
                  <a:pt x="6674041" y="3635421"/>
                </a:lnTo>
                <a:lnTo>
                  <a:pt x="7145018" y="4106399"/>
                </a:lnTo>
                <a:lnTo>
                  <a:pt x="7614024" y="3637394"/>
                </a:lnTo>
                <a:lnTo>
                  <a:pt x="7614024" y="3576965"/>
                </a:lnTo>
                <a:close/>
                <a:moveTo>
                  <a:pt x="8664832" y="3027337"/>
                </a:moveTo>
                <a:lnTo>
                  <a:pt x="8775657" y="3027337"/>
                </a:lnTo>
                <a:lnTo>
                  <a:pt x="8775657" y="3138162"/>
                </a:lnTo>
                <a:lnTo>
                  <a:pt x="8664832" y="3138162"/>
                </a:lnTo>
                <a:close/>
                <a:moveTo>
                  <a:pt x="7614024" y="3027337"/>
                </a:moveTo>
                <a:lnTo>
                  <a:pt x="7724849" y="3027337"/>
                </a:lnTo>
                <a:lnTo>
                  <a:pt x="7724849" y="3138162"/>
                </a:lnTo>
                <a:lnTo>
                  <a:pt x="7614024" y="3138162"/>
                </a:lnTo>
                <a:close/>
                <a:moveTo>
                  <a:pt x="6563216" y="3027337"/>
                </a:moveTo>
                <a:lnTo>
                  <a:pt x="6674041" y="3027337"/>
                </a:lnTo>
                <a:lnTo>
                  <a:pt x="6674041" y="3138162"/>
                </a:lnTo>
                <a:lnTo>
                  <a:pt x="6563216" y="3138162"/>
                </a:lnTo>
                <a:close/>
                <a:moveTo>
                  <a:pt x="5512408" y="3027337"/>
                </a:moveTo>
                <a:lnTo>
                  <a:pt x="5623233" y="3027337"/>
                </a:lnTo>
                <a:lnTo>
                  <a:pt x="5623233" y="3138162"/>
                </a:lnTo>
                <a:lnTo>
                  <a:pt x="5512408" y="3138162"/>
                </a:lnTo>
                <a:close/>
                <a:moveTo>
                  <a:pt x="4461600" y="3027337"/>
                </a:moveTo>
                <a:lnTo>
                  <a:pt x="4572425" y="3027337"/>
                </a:lnTo>
                <a:lnTo>
                  <a:pt x="4572425" y="3138162"/>
                </a:lnTo>
                <a:lnTo>
                  <a:pt x="4461600" y="3138162"/>
                </a:lnTo>
                <a:close/>
                <a:moveTo>
                  <a:pt x="3410798" y="3027337"/>
                </a:moveTo>
                <a:lnTo>
                  <a:pt x="3521622" y="3027337"/>
                </a:lnTo>
                <a:lnTo>
                  <a:pt x="3521622" y="3138162"/>
                </a:lnTo>
                <a:lnTo>
                  <a:pt x="3410798" y="3138162"/>
                </a:lnTo>
                <a:close/>
                <a:moveTo>
                  <a:pt x="2359990" y="3027337"/>
                </a:moveTo>
                <a:lnTo>
                  <a:pt x="2470815" y="3027337"/>
                </a:lnTo>
                <a:lnTo>
                  <a:pt x="2470815" y="3138162"/>
                </a:lnTo>
                <a:lnTo>
                  <a:pt x="2359990" y="3138162"/>
                </a:lnTo>
                <a:close/>
                <a:moveTo>
                  <a:pt x="1309183" y="3027337"/>
                </a:moveTo>
                <a:lnTo>
                  <a:pt x="1420008" y="3027337"/>
                </a:lnTo>
                <a:lnTo>
                  <a:pt x="1420008" y="3138162"/>
                </a:lnTo>
                <a:lnTo>
                  <a:pt x="1309183" y="3138162"/>
                </a:lnTo>
                <a:close/>
                <a:moveTo>
                  <a:pt x="258373" y="3027337"/>
                </a:moveTo>
                <a:lnTo>
                  <a:pt x="369197" y="3027337"/>
                </a:lnTo>
                <a:lnTo>
                  <a:pt x="369197" y="3138162"/>
                </a:lnTo>
                <a:lnTo>
                  <a:pt x="258373" y="3138162"/>
                </a:lnTo>
                <a:close/>
                <a:moveTo>
                  <a:pt x="7642081" y="2610898"/>
                </a:moveTo>
                <a:lnTo>
                  <a:pt x="7171142" y="3081837"/>
                </a:lnTo>
                <a:lnTo>
                  <a:pt x="7640516" y="3551212"/>
                </a:lnTo>
                <a:lnTo>
                  <a:pt x="7700206" y="3551212"/>
                </a:lnTo>
                <a:lnTo>
                  <a:pt x="8169578" y="3081840"/>
                </a:lnTo>
                <a:lnTo>
                  <a:pt x="7698636" y="2610898"/>
                </a:lnTo>
                <a:close/>
                <a:moveTo>
                  <a:pt x="6591400" y="2610898"/>
                </a:moveTo>
                <a:lnTo>
                  <a:pt x="6120458" y="3081839"/>
                </a:lnTo>
                <a:lnTo>
                  <a:pt x="6589831" y="3551212"/>
                </a:lnTo>
                <a:lnTo>
                  <a:pt x="6649523" y="3551212"/>
                </a:lnTo>
                <a:lnTo>
                  <a:pt x="7118897" y="3081838"/>
                </a:lnTo>
                <a:lnTo>
                  <a:pt x="6647958" y="2610898"/>
                </a:lnTo>
                <a:close/>
                <a:moveTo>
                  <a:pt x="5540719" y="2610898"/>
                </a:moveTo>
                <a:lnTo>
                  <a:pt x="5069777" y="3081840"/>
                </a:lnTo>
                <a:lnTo>
                  <a:pt x="5539149" y="3551212"/>
                </a:lnTo>
                <a:lnTo>
                  <a:pt x="5598841" y="3551212"/>
                </a:lnTo>
                <a:lnTo>
                  <a:pt x="6068214" y="3081839"/>
                </a:lnTo>
                <a:lnTo>
                  <a:pt x="5597273" y="2610898"/>
                </a:lnTo>
                <a:close/>
                <a:moveTo>
                  <a:pt x="4490037" y="2610898"/>
                </a:moveTo>
                <a:lnTo>
                  <a:pt x="4019113" y="3081839"/>
                </a:lnTo>
                <a:lnTo>
                  <a:pt x="4488468" y="3551212"/>
                </a:lnTo>
                <a:lnTo>
                  <a:pt x="4548161" y="3551212"/>
                </a:lnTo>
                <a:lnTo>
                  <a:pt x="5017533" y="3081840"/>
                </a:lnTo>
                <a:lnTo>
                  <a:pt x="4546591" y="2610898"/>
                </a:lnTo>
                <a:close/>
                <a:moveTo>
                  <a:pt x="3439375" y="2610898"/>
                </a:moveTo>
                <a:lnTo>
                  <a:pt x="2968432" y="3081840"/>
                </a:lnTo>
                <a:lnTo>
                  <a:pt x="3437804" y="3551212"/>
                </a:lnTo>
                <a:lnTo>
                  <a:pt x="3497496" y="3551212"/>
                </a:lnTo>
                <a:lnTo>
                  <a:pt x="3966869" y="3081840"/>
                </a:lnTo>
                <a:lnTo>
                  <a:pt x="3495925" y="2610898"/>
                </a:lnTo>
                <a:close/>
                <a:moveTo>
                  <a:pt x="2388694" y="2610898"/>
                </a:moveTo>
                <a:lnTo>
                  <a:pt x="1917751" y="3081839"/>
                </a:lnTo>
                <a:lnTo>
                  <a:pt x="2387125" y="3551212"/>
                </a:lnTo>
                <a:lnTo>
                  <a:pt x="2446818" y="3551212"/>
                </a:lnTo>
                <a:lnTo>
                  <a:pt x="2916188" y="3081841"/>
                </a:lnTo>
                <a:lnTo>
                  <a:pt x="2445246" y="2610898"/>
                </a:lnTo>
                <a:close/>
                <a:moveTo>
                  <a:pt x="1338016" y="2610898"/>
                </a:moveTo>
                <a:lnTo>
                  <a:pt x="867065" y="3081840"/>
                </a:lnTo>
                <a:lnTo>
                  <a:pt x="1336446" y="3551212"/>
                </a:lnTo>
                <a:lnTo>
                  <a:pt x="1396142" y="3551212"/>
                </a:lnTo>
                <a:lnTo>
                  <a:pt x="1865507" y="3081839"/>
                </a:lnTo>
                <a:lnTo>
                  <a:pt x="1394572" y="2610898"/>
                </a:lnTo>
                <a:close/>
                <a:moveTo>
                  <a:pt x="8139428" y="2500073"/>
                </a:moveTo>
                <a:lnTo>
                  <a:pt x="8250253" y="2500073"/>
                </a:lnTo>
                <a:lnTo>
                  <a:pt x="8250253" y="2610898"/>
                </a:lnTo>
                <a:lnTo>
                  <a:pt x="8139428" y="2610898"/>
                </a:lnTo>
                <a:close/>
                <a:moveTo>
                  <a:pt x="7088620" y="2500073"/>
                </a:moveTo>
                <a:lnTo>
                  <a:pt x="7199445" y="2500073"/>
                </a:lnTo>
                <a:lnTo>
                  <a:pt x="7199445" y="2610898"/>
                </a:lnTo>
                <a:lnTo>
                  <a:pt x="7088620" y="2610898"/>
                </a:lnTo>
                <a:close/>
                <a:moveTo>
                  <a:pt x="6037812" y="2500073"/>
                </a:moveTo>
                <a:lnTo>
                  <a:pt x="6148637" y="2500073"/>
                </a:lnTo>
                <a:lnTo>
                  <a:pt x="6148637" y="2610898"/>
                </a:lnTo>
                <a:lnTo>
                  <a:pt x="6037812" y="2610898"/>
                </a:lnTo>
                <a:close/>
                <a:moveTo>
                  <a:pt x="4987004" y="2500073"/>
                </a:moveTo>
                <a:lnTo>
                  <a:pt x="5097829" y="2500073"/>
                </a:lnTo>
                <a:lnTo>
                  <a:pt x="5097829" y="2610898"/>
                </a:lnTo>
                <a:lnTo>
                  <a:pt x="4987004" y="2610898"/>
                </a:lnTo>
                <a:close/>
                <a:moveTo>
                  <a:pt x="3936207" y="2500073"/>
                </a:moveTo>
                <a:lnTo>
                  <a:pt x="4047031" y="2500073"/>
                </a:lnTo>
                <a:lnTo>
                  <a:pt x="4047031" y="2610898"/>
                </a:lnTo>
                <a:lnTo>
                  <a:pt x="3936207" y="2610898"/>
                </a:lnTo>
                <a:close/>
                <a:moveTo>
                  <a:pt x="2885399" y="2500073"/>
                </a:moveTo>
                <a:lnTo>
                  <a:pt x="2996223" y="2500073"/>
                </a:lnTo>
                <a:lnTo>
                  <a:pt x="2996223" y="2610898"/>
                </a:lnTo>
                <a:lnTo>
                  <a:pt x="2885399" y="2610898"/>
                </a:lnTo>
                <a:close/>
                <a:moveTo>
                  <a:pt x="1834589" y="2500073"/>
                </a:moveTo>
                <a:lnTo>
                  <a:pt x="1945415" y="2500073"/>
                </a:lnTo>
                <a:lnTo>
                  <a:pt x="1945415" y="2610898"/>
                </a:lnTo>
                <a:lnTo>
                  <a:pt x="1834589" y="2610898"/>
                </a:lnTo>
                <a:close/>
                <a:moveTo>
                  <a:pt x="783780" y="2500073"/>
                </a:moveTo>
                <a:lnTo>
                  <a:pt x="894605" y="2500073"/>
                </a:lnTo>
                <a:lnTo>
                  <a:pt x="894605" y="2610898"/>
                </a:lnTo>
                <a:lnTo>
                  <a:pt x="783780" y="2610898"/>
                </a:lnTo>
                <a:close/>
                <a:moveTo>
                  <a:pt x="1891628" y="2057290"/>
                </a:moveTo>
                <a:lnTo>
                  <a:pt x="1420016" y="2528900"/>
                </a:lnTo>
                <a:lnTo>
                  <a:pt x="1420016" y="2584097"/>
                </a:lnTo>
                <a:lnTo>
                  <a:pt x="1891629" y="3055718"/>
                </a:lnTo>
                <a:lnTo>
                  <a:pt x="2359995" y="2587353"/>
                </a:lnTo>
                <a:lnTo>
                  <a:pt x="2359995" y="2525647"/>
                </a:lnTo>
                <a:close/>
                <a:moveTo>
                  <a:pt x="2942310" y="2057290"/>
                </a:moveTo>
                <a:lnTo>
                  <a:pt x="2470820" y="2528772"/>
                </a:lnTo>
                <a:lnTo>
                  <a:pt x="2470820" y="2584228"/>
                </a:lnTo>
                <a:lnTo>
                  <a:pt x="2942310" y="3055719"/>
                </a:lnTo>
                <a:lnTo>
                  <a:pt x="3410803" y="2587227"/>
                </a:lnTo>
                <a:lnTo>
                  <a:pt x="3410803" y="2525772"/>
                </a:lnTo>
                <a:close/>
                <a:moveTo>
                  <a:pt x="3992992" y="2057289"/>
                </a:moveTo>
                <a:lnTo>
                  <a:pt x="3521627" y="2528644"/>
                </a:lnTo>
                <a:lnTo>
                  <a:pt x="3521627" y="2584355"/>
                </a:lnTo>
                <a:lnTo>
                  <a:pt x="3992992" y="3055718"/>
                </a:lnTo>
                <a:lnTo>
                  <a:pt x="4461600" y="2587092"/>
                </a:lnTo>
                <a:lnTo>
                  <a:pt x="4461600" y="2525906"/>
                </a:lnTo>
                <a:close/>
                <a:moveTo>
                  <a:pt x="7145018" y="2057289"/>
                </a:moveTo>
                <a:lnTo>
                  <a:pt x="6674041" y="2528257"/>
                </a:lnTo>
                <a:lnTo>
                  <a:pt x="6674041" y="2584737"/>
                </a:lnTo>
                <a:lnTo>
                  <a:pt x="7145020" y="3055716"/>
                </a:lnTo>
                <a:lnTo>
                  <a:pt x="7614024" y="2586712"/>
                </a:lnTo>
                <a:lnTo>
                  <a:pt x="7614024" y="2526286"/>
                </a:lnTo>
                <a:close/>
                <a:moveTo>
                  <a:pt x="5043655" y="2057288"/>
                </a:moveTo>
                <a:lnTo>
                  <a:pt x="4572425" y="2528510"/>
                </a:lnTo>
                <a:lnTo>
                  <a:pt x="4572425" y="2584487"/>
                </a:lnTo>
                <a:lnTo>
                  <a:pt x="5043655" y="3055718"/>
                </a:lnTo>
                <a:lnTo>
                  <a:pt x="5512408" y="2586964"/>
                </a:lnTo>
                <a:lnTo>
                  <a:pt x="5512408" y="2526033"/>
                </a:lnTo>
                <a:close/>
                <a:moveTo>
                  <a:pt x="840943" y="2057288"/>
                </a:moveTo>
                <a:lnTo>
                  <a:pt x="369202" y="2529021"/>
                </a:lnTo>
                <a:lnTo>
                  <a:pt x="369202" y="2583976"/>
                </a:lnTo>
                <a:lnTo>
                  <a:pt x="840943" y="3055718"/>
                </a:lnTo>
                <a:lnTo>
                  <a:pt x="1309190" y="2587479"/>
                </a:lnTo>
                <a:lnTo>
                  <a:pt x="1309190" y="2525518"/>
                </a:lnTo>
                <a:close/>
                <a:moveTo>
                  <a:pt x="8195701" y="2057287"/>
                </a:moveTo>
                <a:lnTo>
                  <a:pt x="7724849" y="2528130"/>
                </a:lnTo>
                <a:lnTo>
                  <a:pt x="7724849" y="2584867"/>
                </a:lnTo>
                <a:lnTo>
                  <a:pt x="8195700" y="3055717"/>
                </a:lnTo>
                <a:lnTo>
                  <a:pt x="8664832" y="2586585"/>
                </a:lnTo>
                <a:lnTo>
                  <a:pt x="8664832" y="2526410"/>
                </a:lnTo>
                <a:close/>
                <a:moveTo>
                  <a:pt x="6094339" y="2057287"/>
                </a:moveTo>
                <a:lnTo>
                  <a:pt x="5623233" y="2528385"/>
                </a:lnTo>
                <a:lnTo>
                  <a:pt x="5623233" y="2584613"/>
                </a:lnTo>
                <a:lnTo>
                  <a:pt x="6094336" y="3055717"/>
                </a:lnTo>
                <a:lnTo>
                  <a:pt x="6563216" y="2586838"/>
                </a:lnTo>
                <a:lnTo>
                  <a:pt x="6563216" y="2526156"/>
                </a:lnTo>
                <a:close/>
                <a:moveTo>
                  <a:pt x="1309181" y="1973451"/>
                </a:moveTo>
                <a:lnTo>
                  <a:pt x="1420005" y="1973451"/>
                </a:lnTo>
                <a:lnTo>
                  <a:pt x="1420005" y="2084276"/>
                </a:lnTo>
                <a:lnTo>
                  <a:pt x="1309181" y="2084276"/>
                </a:lnTo>
                <a:close/>
                <a:moveTo>
                  <a:pt x="258371" y="1973451"/>
                </a:moveTo>
                <a:lnTo>
                  <a:pt x="369196" y="1973451"/>
                </a:lnTo>
                <a:lnTo>
                  <a:pt x="369196" y="2084276"/>
                </a:lnTo>
                <a:lnTo>
                  <a:pt x="258371" y="2084276"/>
                </a:lnTo>
                <a:close/>
                <a:moveTo>
                  <a:pt x="3410796" y="1973451"/>
                </a:moveTo>
                <a:lnTo>
                  <a:pt x="3521621" y="1973451"/>
                </a:lnTo>
                <a:lnTo>
                  <a:pt x="3521621" y="2084276"/>
                </a:lnTo>
                <a:lnTo>
                  <a:pt x="3410796" y="2084276"/>
                </a:lnTo>
                <a:close/>
                <a:moveTo>
                  <a:pt x="2359988" y="1973451"/>
                </a:moveTo>
                <a:lnTo>
                  <a:pt x="2470813" y="1973451"/>
                </a:lnTo>
                <a:lnTo>
                  <a:pt x="2470813" y="2084276"/>
                </a:lnTo>
                <a:lnTo>
                  <a:pt x="2359988" y="2084276"/>
                </a:lnTo>
                <a:close/>
                <a:moveTo>
                  <a:pt x="4461600" y="1973451"/>
                </a:moveTo>
                <a:lnTo>
                  <a:pt x="4572425" y="1973451"/>
                </a:lnTo>
                <a:lnTo>
                  <a:pt x="4572425" y="2084276"/>
                </a:lnTo>
                <a:lnTo>
                  <a:pt x="4461600" y="2084276"/>
                </a:lnTo>
                <a:close/>
                <a:moveTo>
                  <a:pt x="6563216" y="1973451"/>
                </a:moveTo>
                <a:lnTo>
                  <a:pt x="6674041" y="1973451"/>
                </a:lnTo>
                <a:lnTo>
                  <a:pt x="6674041" y="2084276"/>
                </a:lnTo>
                <a:lnTo>
                  <a:pt x="6563216" y="2084276"/>
                </a:lnTo>
                <a:close/>
                <a:moveTo>
                  <a:pt x="5512408" y="1973451"/>
                </a:moveTo>
                <a:lnTo>
                  <a:pt x="5623233" y="1973451"/>
                </a:lnTo>
                <a:lnTo>
                  <a:pt x="5623233" y="2084276"/>
                </a:lnTo>
                <a:lnTo>
                  <a:pt x="5512408" y="2084276"/>
                </a:lnTo>
                <a:close/>
                <a:moveTo>
                  <a:pt x="8664832" y="1973450"/>
                </a:moveTo>
                <a:lnTo>
                  <a:pt x="8775657" y="1973450"/>
                </a:lnTo>
                <a:lnTo>
                  <a:pt x="8775657" y="2084275"/>
                </a:lnTo>
                <a:lnTo>
                  <a:pt x="8664832" y="2084275"/>
                </a:lnTo>
                <a:close/>
                <a:moveTo>
                  <a:pt x="7614024" y="1973450"/>
                </a:moveTo>
                <a:lnTo>
                  <a:pt x="7724849" y="1973450"/>
                </a:lnTo>
                <a:lnTo>
                  <a:pt x="7724849" y="2084275"/>
                </a:lnTo>
                <a:lnTo>
                  <a:pt x="7614024" y="2084275"/>
                </a:lnTo>
                <a:close/>
                <a:moveTo>
                  <a:pt x="1340281" y="1557960"/>
                </a:moveTo>
                <a:lnTo>
                  <a:pt x="867065" y="2031167"/>
                </a:lnTo>
                <a:lnTo>
                  <a:pt x="1335989" y="2500073"/>
                </a:lnTo>
                <a:lnTo>
                  <a:pt x="1396599" y="2500073"/>
                </a:lnTo>
                <a:lnTo>
                  <a:pt x="1865505" y="2031168"/>
                </a:lnTo>
                <a:lnTo>
                  <a:pt x="1392304" y="1557960"/>
                </a:lnTo>
                <a:close/>
                <a:moveTo>
                  <a:pt x="3441642" y="1557959"/>
                </a:moveTo>
                <a:lnTo>
                  <a:pt x="2968432" y="2031168"/>
                </a:lnTo>
                <a:lnTo>
                  <a:pt x="3437347" y="2500073"/>
                </a:lnTo>
                <a:lnTo>
                  <a:pt x="3497954" y="2500073"/>
                </a:lnTo>
                <a:lnTo>
                  <a:pt x="3966871" y="2031167"/>
                </a:lnTo>
                <a:lnTo>
                  <a:pt x="3493660" y="1557959"/>
                </a:lnTo>
                <a:close/>
                <a:moveTo>
                  <a:pt x="2390960" y="1557959"/>
                </a:moveTo>
                <a:lnTo>
                  <a:pt x="1917749" y="2031168"/>
                </a:lnTo>
                <a:lnTo>
                  <a:pt x="2386666" y="2500073"/>
                </a:lnTo>
                <a:lnTo>
                  <a:pt x="2447276" y="2500073"/>
                </a:lnTo>
                <a:lnTo>
                  <a:pt x="2916188" y="2031168"/>
                </a:lnTo>
                <a:lnTo>
                  <a:pt x="2442982" y="1557959"/>
                </a:lnTo>
                <a:close/>
                <a:moveTo>
                  <a:pt x="5542984" y="1557959"/>
                </a:moveTo>
                <a:lnTo>
                  <a:pt x="5069777" y="2031166"/>
                </a:lnTo>
                <a:lnTo>
                  <a:pt x="5538692" y="2500073"/>
                </a:lnTo>
                <a:lnTo>
                  <a:pt x="5599300" y="2500073"/>
                </a:lnTo>
                <a:lnTo>
                  <a:pt x="6068216" y="2031165"/>
                </a:lnTo>
                <a:lnTo>
                  <a:pt x="5595011" y="1557959"/>
                </a:lnTo>
                <a:close/>
                <a:moveTo>
                  <a:pt x="4492304" y="1557959"/>
                </a:moveTo>
                <a:lnTo>
                  <a:pt x="4019114" y="2031167"/>
                </a:lnTo>
                <a:lnTo>
                  <a:pt x="4488010" y="2500073"/>
                </a:lnTo>
                <a:lnTo>
                  <a:pt x="4548618" y="2500073"/>
                </a:lnTo>
                <a:lnTo>
                  <a:pt x="5017533" y="2031166"/>
                </a:lnTo>
                <a:lnTo>
                  <a:pt x="4544326" y="1557959"/>
                </a:lnTo>
                <a:close/>
                <a:moveTo>
                  <a:pt x="7644348" y="1557959"/>
                </a:moveTo>
                <a:lnTo>
                  <a:pt x="7171139" y="2031167"/>
                </a:lnTo>
                <a:lnTo>
                  <a:pt x="7640054" y="2500073"/>
                </a:lnTo>
                <a:lnTo>
                  <a:pt x="7700663" y="2500073"/>
                </a:lnTo>
                <a:lnTo>
                  <a:pt x="8169579" y="2031166"/>
                </a:lnTo>
                <a:lnTo>
                  <a:pt x="7696373" y="1557959"/>
                </a:lnTo>
                <a:close/>
                <a:moveTo>
                  <a:pt x="6593666" y="1557959"/>
                </a:moveTo>
                <a:lnTo>
                  <a:pt x="6120461" y="2031165"/>
                </a:lnTo>
                <a:lnTo>
                  <a:pt x="6589377" y="2500073"/>
                </a:lnTo>
                <a:lnTo>
                  <a:pt x="6649981" y="2500073"/>
                </a:lnTo>
                <a:lnTo>
                  <a:pt x="7118896" y="2031167"/>
                </a:lnTo>
                <a:lnTo>
                  <a:pt x="6645688" y="1557959"/>
                </a:lnTo>
                <a:close/>
                <a:moveTo>
                  <a:pt x="783783" y="1447135"/>
                </a:moveTo>
                <a:lnTo>
                  <a:pt x="894607" y="1447135"/>
                </a:lnTo>
                <a:lnTo>
                  <a:pt x="894607" y="1557960"/>
                </a:lnTo>
                <a:lnTo>
                  <a:pt x="783783" y="1557960"/>
                </a:lnTo>
                <a:close/>
                <a:moveTo>
                  <a:pt x="3936210" y="1447134"/>
                </a:moveTo>
                <a:lnTo>
                  <a:pt x="4047034" y="1447134"/>
                </a:lnTo>
                <a:lnTo>
                  <a:pt x="4047034" y="1557959"/>
                </a:lnTo>
                <a:lnTo>
                  <a:pt x="3936210" y="1557959"/>
                </a:lnTo>
                <a:close/>
                <a:moveTo>
                  <a:pt x="2885402" y="1447134"/>
                </a:moveTo>
                <a:lnTo>
                  <a:pt x="2996226" y="1447134"/>
                </a:lnTo>
                <a:lnTo>
                  <a:pt x="2996226" y="1557959"/>
                </a:lnTo>
                <a:lnTo>
                  <a:pt x="2885402" y="1557959"/>
                </a:lnTo>
                <a:close/>
                <a:moveTo>
                  <a:pt x="1834592" y="1447134"/>
                </a:moveTo>
                <a:lnTo>
                  <a:pt x="1945417" y="1447134"/>
                </a:lnTo>
                <a:lnTo>
                  <a:pt x="1945417" y="1557959"/>
                </a:lnTo>
                <a:lnTo>
                  <a:pt x="1834592" y="1557959"/>
                </a:lnTo>
                <a:close/>
                <a:moveTo>
                  <a:pt x="6037812" y="1447134"/>
                </a:moveTo>
                <a:lnTo>
                  <a:pt x="6148637" y="1447134"/>
                </a:lnTo>
                <a:lnTo>
                  <a:pt x="6148637" y="1557959"/>
                </a:lnTo>
                <a:lnTo>
                  <a:pt x="6037812" y="1557959"/>
                </a:lnTo>
                <a:close/>
                <a:moveTo>
                  <a:pt x="4987004" y="1447134"/>
                </a:moveTo>
                <a:lnTo>
                  <a:pt x="5097829" y="1447134"/>
                </a:lnTo>
                <a:lnTo>
                  <a:pt x="5097829" y="1557959"/>
                </a:lnTo>
                <a:lnTo>
                  <a:pt x="4987004" y="1557959"/>
                </a:lnTo>
                <a:close/>
                <a:moveTo>
                  <a:pt x="8139428" y="1447134"/>
                </a:moveTo>
                <a:lnTo>
                  <a:pt x="8250253" y="1447134"/>
                </a:lnTo>
                <a:lnTo>
                  <a:pt x="8250253" y="1557959"/>
                </a:lnTo>
                <a:lnTo>
                  <a:pt x="8139428" y="1557959"/>
                </a:lnTo>
                <a:close/>
                <a:moveTo>
                  <a:pt x="7088620" y="1447134"/>
                </a:moveTo>
                <a:lnTo>
                  <a:pt x="7199445" y="1447134"/>
                </a:lnTo>
                <a:lnTo>
                  <a:pt x="7199445" y="1557959"/>
                </a:lnTo>
                <a:lnTo>
                  <a:pt x="7088620" y="1557959"/>
                </a:lnTo>
                <a:close/>
                <a:moveTo>
                  <a:pt x="2942311" y="1006606"/>
                </a:moveTo>
                <a:lnTo>
                  <a:pt x="2470823" y="1478096"/>
                </a:lnTo>
                <a:lnTo>
                  <a:pt x="2470823" y="1533557"/>
                </a:lnTo>
                <a:lnTo>
                  <a:pt x="2942310" y="2005046"/>
                </a:lnTo>
                <a:lnTo>
                  <a:pt x="3410807" y="1536551"/>
                </a:lnTo>
                <a:lnTo>
                  <a:pt x="3410807" y="1475102"/>
                </a:lnTo>
                <a:close/>
                <a:moveTo>
                  <a:pt x="1891628" y="1006606"/>
                </a:moveTo>
                <a:lnTo>
                  <a:pt x="1420020" y="1478222"/>
                </a:lnTo>
                <a:lnTo>
                  <a:pt x="1420020" y="1533430"/>
                </a:lnTo>
                <a:lnTo>
                  <a:pt x="1891628" y="2005046"/>
                </a:lnTo>
                <a:lnTo>
                  <a:pt x="2359999" y="1536677"/>
                </a:lnTo>
                <a:lnTo>
                  <a:pt x="2359999" y="1474976"/>
                </a:lnTo>
                <a:close/>
                <a:moveTo>
                  <a:pt x="840942" y="1006606"/>
                </a:moveTo>
                <a:lnTo>
                  <a:pt x="369204" y="1478346"/>
                </a:lnTo>
                <a:lnTo>
                  <a:pt x="369204" y="1533304"/>
                </a:lnTo>
                <a:lnTo>
                  <a:pt x="840943" y="2005045"/>
                </a:lnTo>
                <a:lnTo>
                  <a:pt x="1309193" y="1536802"/>
                </a:lnTo>
                <a:lnTo>
                  <a:pt x="1309193" y="1474850"/>
                </a:lnTo>
                <a:close/>
                <a:moveTo>
                  <a:pt x="3992992" y="1006606"/>
                </a:moveTo>
                <a:lnTo>
                  <a:pt x="3521631" y="1477968"/>
                </a:lnTo>
                <a:lnTo>
                  <a:pt x="3521631" y="1533684"/>
                </a:lnTo>
                <a:lnTo>
                  <a:pt x="3992992" y="2005046"/>
                </a:lnTo>
                <a:lnTo>
                  <a:pt x="4461600" y="1536420"/>
                </a:lnTo>
                <a:lnTo>
                  <a:pt x="4461600" y="1475233"/>
                </a:lnTo>
                <a:close/>
                <a:moveTo>
                  <a:pt x="6094336" y="1006605"/>
                </a:moveTo>
                <a:lnTo>
                  <a:pt x="5623233" y="1477710"/>
                </a:lnTo>
                <a:lnTo>
                  <a:pt x="5623233" y="1533937"/>
                </a:lnTo>
                <a:lnTo>
                  <a:pt x="6094338" y="2005043"/>
                </a:lnTo>
                <a:lnTo>
                  <a:pt x="6563216" y="1536165"/>
                </a:lnTo>
                <a:lnTo>
                  <a:pt x="6563216" y="1475486"/>
                </a:lnTo>
                <a:close/>
                <a:moveTo>
                  <a:pt x="7145020" y="1006604"/>
                </a:moveTo>
                <a:lnTo>
                  <a:pt x="6674041" y="1477584"/>
                </a:lnTo>
                <a:lnTo>
                  <a:pt x="6674041" y="1534069"/>
                </a:lnTo>
                <a:lnTo>
                  <a:pt x="7145018" y="2005045"/>
                </a:lnTo>
                <a:lnTo>
                  <a:pt x="7614024" y="1536039"/>
                </a:lnTo>
                <a:lnTo>
                  <a:pt x="7614024" y="1475610"/>
                </a:lnTo>
                <a:close/>
                <a:moveTo>
                  <a:pt x="8195701" y="1006604"/>
                </a:moveTo>
                <a:lnTo>
                  <a:pt x="7724849" y="1477457"/>
                </a:lnTo>
                <a:lnTo>
                  <a:pt x="7724849" y="1534190"/>
                </a:lnTo>
                <a:lnTo>
                  <a:pt x="8195702" y="2005044"/>
                </a:lnTo>
                <a:lnTo>
                  <a:pt x="8664832" y="1535914"/>
                </a:lnTo>
                <a:lnTo>
                  <a:pt x="8664832" y="1475735"/>
                </a:lnTo>
                <a:close/>
                <a:moveTo>
                  <a:pt x="5043657" y="1006604"/>
                </a:moveTo>
                <a:lnTo>
                  <a:pt x="4572425" y="1477838"/>
                </a:lnTo>
                <a:lnTo>
                  <a:pt x="4572425" y="1533814"/>
                </a:lnTo>
                <a:lnTo>
                  <a:pt x="5043655" y="2005045"/>
                </a:lnTo>
                <a:lnTo>
                  <a:pt x="5512408" y="1536292"/>
                </a:lnTo>
                <a:lnTo>
                  <a:pt x="5512408" y="1475356"/>
                </a:lnTo>
                <a:close/>
                <a:moveTo>
                  <a:pt x="2359987" y="922636"/>
                </a:moveTo>
                <a:lnTo>
                  <a:pt x="2470812" y="922636"/>
                </a:lnTo>
                <a:lnTo>
                  <a:pt x="2470812" y="1033461"/>
                </a:lnTo>
                <a:lnTo>
                  <a:pt x="2359987" y="1033461"/>
                </a:lnTo>
                <a:close/>
                <a:moveTo>
                  <a:pt x="1309178" y="922636"/>
                </a:moveTo>
                <a:lnTo>
                  <a:pt x="1420004" y="922636"/>
                </a:lnTo>
                <a:lnTo>
                  <a:pt x="1420004" y="1033461"/>
                </a:lnTo>
                <a:lnTo>
                  <a:pt x="1309178" y="1033461"/>
                </a:lnTo>
                <a:close/>
                <a:moveTo>
                  <a:pt x="258370" y="922636"/>
                </a:moveTo>
                <a:lnTo>
                  <a:pt x="369195" y="922636"/>
                </a:lnTo>
                <a:lnTo>
                  <a:pt x="369195" y="1033461"/>
                </a:lnTo>
                <a:lnTo>
                  <a:pt x="258370" y="1033461"/>
                </a:lnTo>
                <a:close/>
                <a:moveTo>
                  <a:pt x="4461600" y="922636"/>
                </a:moveTo>
                <a:lnTo>
                  <a:pt x="4572425" y="922636"/>
                </a:lnTo>
                <a:lnTo>
                  <a:pt x="4572425" y="1033461"/>
                </a:lnTo>
                <a:lnTo>
                  <a:pt x="4461600" y="1033461"/>
                </a:lnTo>
                <a:close/>
                <a:moveTo>
                  <a:pt x="3410794" y="922636"/>
                </a:moveTo>
                <a:lnTo>
                  <a:pt x="3521620" y="922636"/>
                </a:lnTo>
                <a:lnTo>
                  <a:pt x="3521620" y="1033461"/>
                </a:lnTo>
                <a:lnTo>
                  <a:pt x="3410794" y="1033461"/>
                </a:lnTo>
                <a:close/>
                <a:moveTo>
                  <a:pt x="7614024" y="922636"/>
                </a:moveTo>
                <a:lnTo>
                  <a:pt x="7724849" y="922636"/>
                </a:lnTo>
                <a:lnTo>
                  <a:pt x="7724849" y="1033461"/>
                </a:lnTo>
                <a:lnTo>
                  <a:pt x="7614024" y="1033461"/>
                </a:lnTo>
                <a:close/>
                <a:moveTo>
                  <a:pt x="6563216" y="922636"/>
                </a:moveTo>
                <a:lnTo>
                  <a:pt x="6674041" y="922636"/>
                </a:lnTo>
                <a:lnTo>
                  <a:pt x="6674041" y="1033461"/>
                </a:lnTo>
                <a:lnTo>
                  <a:pt x="6563216" y="1033461"/>
                </a:lnTo>
                <a:close/>
                <a:moveTo>
                  <a:pt x="5512408" y="922636"/>
                </a:moveTo>
                <a:lnTo>
                  <a:pt x="5623233" y="922636"/>
                </a:lnTo>
                <a:lnTo>
                  <a:pt x="5623233" y="1033461"/>
                </a:lnTo>
                <a:lnTo>
                  <a:pt x="5512408" y="1033461"/>
                </a:lnTo>
                <a:close/>
                <a:moveTo>
                  <a:pt x="8664832" y="922635"/>
                </a:moveTo>
                <a:lnTo>
                  <a:pt x="8775657" y="922635"/>
                </a:lnTo>
                <a:lnTo>
                  <a:pt x="8775657" y="1033460"/>
                </a:lnTo>
                <a:lnTo>
                  <a:pt x="8664832" y="1033460"/>
                </a:lnTo>
                <a:close/>
                <a:moveTo>
                  <a:pt x="1337494" y="510063"/>
                </a:moveTo>
                <a:lnTo>
                  <a:pt x="867064" y="980485"/>
                </a:lnTo>
                <a:lnTo>
                  <a:pt x="1333721" y="1447135"/>
                </a:lnTo>
                <a:lnTo>
                  <a:pt x="1398862" y="1447135"/>
                </a:lnTo>
                <a:lnTo>
                  <a:pt x="1865505" y="980485"/>
                </a:lnTo>
                <a:lnTo>
                  <a:pt x="1395091" y="510063"/>
                </a:lnTo>
                <a:close/>
                <a:moveTo>
                  <a:pt x="2388172" y="510063"/>
                </a:moveTo>
                <a:lnTo>
                  <a:pt x="1917749" y="980485"/>
                </a:lnTo>
                <a:lnTo>
                  <a:pt x="2384400" y="1447135"/>
                </a:lnTo>
                <a:lnTo>
                  <a:pt x="2449540" y="1447135"/>
                </a:lnTo>
                <a:lnTo>
                  <a:pt x="2916188" y="980485"/>
                </a:lnTo>
                <a:lnTo>
                  <a:pt x="2445768" y="510063"/>
                </a:lnTo>
                <a:close/>
                <a:moveTo>
                  <a:pt x="3438854" y="510063"/>
                </a:moveTo>
                <a:lnTo>
                  <a:pt x="2968432" y="980485"/>
                </a:lnTo>
                <a:lnTo>
                  <a:pt x="3435082" y="1447134"/>
                </a:lnTo>
                <a:lnTo>
                  <a:pt x="3500221" y="1447134"/>
                </a:lnTo>
                <a:lnTo>
                  <a:pt x="3966871" y="980485"/>
                </a:lnTo>
                <a:lnTo>
                  <a:pt x="3496446" y="510063"/>
                </a:lnTo>
                <a:close/>
                <a:moveTo>
                  <a:pt x="4489516" y="510063"/>
                </a:moveTo>
                <a:lnTo>
                  <a:pt x="4019114" y="980485"/>
                </a:lnTo>
                <a:lnTo>
                  <a:pt x="4485745" y="1447134"/>
                </a:lnTo>
                <a:lnTo>
                  <a:pt x="4550885" y="1447134"/>
                </a:lnTo>
                <a:lnTo>
                  <a:pt x="5017536" y="980482"/>
                </a:lnTo>
                <a:lnTo>
                  <a:pt x="4547117" y="510063"/>
                </a:lnTo>
                <a:close/>
                <a:moveTo>
                  <a:pt x="5540197" y="510063"/>
                </a:moveTo>
                <a:lnTo>
                  <a:pt x="5069779" y="980483"/>
                </a:lnTo>
                <a:lnTo>
                  <a:pt x="5536430" y="1447134"/>
                </a:lnTo>
                <a:lnTo>
                  <a:pt x="5601565" y="1447134"/>
                </a:lnTo>
                <a:lnTo>
                  <a:pt x="6068214" y="980484"/>
                </a:lnTo>
                <a:lnTo>
                  <a:pt x="5597794" y="510063"/>
                </a:lnTo>
                <a:close/>
                <a:moveTo>
                  <a:pt x="6590878" y="510062"/>
                </a:moveTo>
                <a:lnTo>
                  <a:pt x="6120457" y="980484"/>
                </a:lnTo>
                <a:lnTo>
                  <a:pt x="6587106" y="1447134"/>
                </a:lnTo>
                <a:lnTo>
                  <a:pt x="6652247" y="1447134"/>
                </a:lnTo>
                <a:lnTo>
                  <a:pt x="7118898" y="980483"/>
                </a:lnTo>
                <a:lnTo>
                  <a:pt x="6648479" y="510062"/>
                </a:lnTo>
                <a:close/>
                <a:moveTo>
                  <a:pt x="7641560" y="510062"/>
                </a:moveTo>
                <a:lnTo>
                  <a:pt x="7171142" y="980482"/>
                </a:lnTo>
                <a:lnTo>
                  <a:pt x="7637793" y="1447134"/>
                </a:lnTo>
                <a:lnTo>
                  <a:pt x="7702929" y="1447134"/>
                </a:lnTo>
                <a:lnTo>
                  <a:pt x="8169579" y="980483"/>
                </a:lnTo>
                <a:lnTo>
                  <a:pt x="7699160" y="510062"/>
                </a:lnTo>
                <a:close/>
                <a:moveTo>
                  <a:pt x="783785" y="399238"/>
                </a:moveTo>
                <a:lnTo>
                  <a:pt x="894609" y="399238"/>
                </a:lnTo>
                <a:lnTo>
                  <a:pt x="894609" y="510063"/>
                </a:lnTo>
                <a:lnTo>
                  <a:pt x="783785" y="510063"/>
                </a:lnTo>
                <a:close/>
                <a:moveTo>
                  <a:pt x="1834594" y="399238"/>
                </a:moveTo>
                <a:lnTo>
                  <a:pt x="1945420" y="399238"/>
                </a:lnTo>
                <a:lnTo>
                  <a:pt x="1945420" y="510063"/>
                </a:lnTo>
                <a:lnTo>
                  <a:pt x="1834594" y="510063"/>
                </a:lnTo>
                <a:close/>
                <a:moveTo>
                  <a:pt x="3936212" y="399238"/>
                </a:moveTo>
                <a:lnTo>
                  <a:pt x="4047037" y="399238"/>
                </a:lnTo>
                <a:lnTo>
                  <a:pt x="4047037" y="510063"/>
                </a:lnTo>
                <a:lnTo>
                  <a:pt x="3936212" y="510063"/>
                </a:lnTo>
                <a:close/>
                <a:moveTo>
                  <a:pt x="2885405" y="399238"/>
                </a:moveTo>
                <a:lnTo>
                  <a:pt x="2996229" y="399238"/>
                </a:lnTo>
                <a:lnTo>
                  <a:pt x="2996229" y="510063"/>
                </a:lnTo>
                <a:lnTo>
                  <a:pt x="2885405" y="510063"/>
                </a:lnTo>
                <a:close/>
                <a:moveTo>
                  <a:pt x="4987004" y="399238"/>
                </a:moveTo>
                <a:lnTo>
                  <a:pt x="5097829" y="399238"/>
                </a:lnTo>
                <a:lnTo>
                  <a:pt x="5097829" y="510063"/>
                </a:lnTo>
                <a:lnTo>
                  <a:pt x="4987004" y="510063"/>
                </a:lnTo>
                <a:close/>
                <a:moveTo>
                  <a:pt x="6037812" y="399238"/>
                </a:moveTo>
                <a:lnTo>
                  <a:pt x="6148637" y="399238"/>
                </a:lnTo>
                <a:lnTo>
                  <a:pt x="6148637" y="510062"/>
                </a:lnTo>
                <a:lnTo>
                  <a:pt x="6037812" y="510062"/>
                </a:lnTo>
                <a:close/>
                <a:moveTo>
                  <a:pt x="7088620" y="399237"/>
                </a:moveTo>
                <a:lnTo>
                  <a:pt x="7199445" y="399237"/>
                </a:lnTo>
                <a:lnTo>
                  <a:pt x="7199445" y="510062"/>
                </a:lnTo>
                <a:lnTo>
                  <a:pt x="7088620" y="510062"/>
                </a:lnTo>
                <a:close/>
                <a:moveTo>
                  <a:pt x="8139428" y="399237"/>
                </a:moveTo>
                <a:lnTo>
                  <a:pt x="8250253" y="399237"/>
                </a:lnTo>
                <a:lnTo>
                  <a:pt x="8250253" y="510062"/>
                </a:lnTo>
                <a:lnTo>
                  <a:pt x="8139428" y="510062"/>
                </a:lnTo>
                <a:close/>
                <a:moveTo>
                  <a:pt x="6138416" y="0"/>
                </a:moveTo>
                <a:lnTo>
                  <a:pt x="6190660" y="0"/>
                </a:lnTo>
                <a:lnTo>
                  <a:pt x="6589898" y="399238"/>
                </a:lnTo>
                <a:lnTo>
                  <a:pt x="6649459" y="399238"/>
                </a:lnTo>
                <a:lnTo>
                  <a:pt x="7048695" y="2"/>
                </a:lnTo>
                <a:lnTo>
                  <a:pt x="7100939" y="2"/>
                </a:lnTo>
                <a:lnTo>
                  <a:pt x="6674041" y="426899"/>
                </a:lnTo>
                <a:lnTo>
                  <a:pt x="6674041" y="483380"/>
                </a:lnTo>
                <a:lnTo>
                  <a:pt x="7145020" y="954361"/>
                </a:lnTo>
                <a:lnTo>
                  <a:pt x="7614024" y="485355"/>
                </a:lnTo>
                <a:lnTo>
                  <a:pt x="7614024" y="424926"/>
                </a:lnTo>
                <a:lnTo>
                  <a:pt x="7189097" y="1"/>
                </a:lnTo>
                <a:lnTo>
                  <a:pt x="7241340" y="1"/>
                </a:lnTo>
                <a:lnTo>
                  <a:pt x="7640577" y="399237"/>
                </a:lnTo>
                <a:lnTo>
                  <a:pt x="7700142" y="399237"/>
                </a:lnTo>
                <a:lnTo>
                  <a:pt x="8099378" y="1"/>
                </a:lnTo>
                <a:lnTo>
                  <a:pt x="8151622" y="1"/>
                </a:lnTo>
                <a:lnTo>
                  <a:pt x="7724849" y="426774"/>
                </a:lnTo>
                <a:lnTo>
                  <a:pt x="7724849" y="483509"/>
                </a:lnTo>
                <a:lnTo>
                  <a:pt x="8195700" y="954363"/>
                </a:lnTo>
                <a:lnTo>
                  <a:pt x="8664832" y="485228"/>
                </a:lnTo>
                <a:lnTo>
                  <a:pt x="8664832" y="425054"/>
                </a:lnTo>
                <a:lnTo>
                  <a:pt x="8239778" y="1"/>
                </a:lnTo>
                <a:lnTo>
                  <a:pt x="8292022" y="1"/>
                </a:lnTo>
                <a:lnTo>
                  <a:pt x="8691259" y="399237"/>
                </a:lnTo>
                <a:lnTo>
                  <a:pt x="8750823" y="399237"/>
                </a:lnTo>
                <a:lnTo>
                  <a:pt x="9143986" y="6075"/>
                </a:lnTo>
                <a:lnTo>
                  <a:pt x="9143986" y="58319"/>
                </a:lnTo>
                <a:lnTo>
                  <a:pt x="8775657" y="426647"/>
                </a:lnTo>
                <a:lnTo>
                  <a:pt x="8775657" y="483635"/>
                </a:lnTo>
                <a:lnTo>
                  <a:pt x="9143986" y="851966"/>
                </a:lnTo>
                <a:lnTo>
                  <a:pt x="9143986" y="904210"/>
                </a:lnTo>
                <a:lnTo>
                  <a:pt x="8749840" y="510062"/>
                </a:lnTo>
                <a:lnTo>
                  <a:pt x="8692242" y="510062"/>
                </a:lnTo>
                <a:lnTo>
                  <a:pt x="8221822" y="980484"/>
                </a:lnTo>
                <a:lnTo>
                  <a:pt x="8688471" y="1447133"/>
                </a:lnTo>
                <a:lnTo>
                  <a:pt x="8753611" y="1447133"/>
                </a:lnTo>
                <a:lnTo>
                  <a:pt x="9143986" y="1056762"/>
                </a:lnTo>
                <a:lnTo>
                  <a:pt x="9143986" y="1109003"/>
                </a:lnTo>
                <a:lnTo>
                  <a:pt x="8775657" y="1477331"/>
                </a:lnTo>
                <a:lnTo>
                  <a:pt x="8775657" y="1534319"/>
                </a:lnTo>
                <a:lnTo>
                  <a:pt x="9143986" y="1902649"/>
                </a:lnTo>
                <a:lnTo>
                  <a:pt x="9143987" y="1954891"/>
                </a:lnTo>
                <a:lnTo>
                  <a:pt x="8747055" y="1557959"/>
                </a:lnTo>
                <a:lnTo>
                  <a:pt x="8695029" y="1557959"/>
                </a:lnTo>
                <a:lnTo>
                  <a:pt x="8221823" y="2031165"/>
                </a:lnTo>
                <a:lnTo>
                  <a:pt x="8690741" y="2500073"/>
                </a:lnTo>
                <a:lnTo>
                  <a:pt x="8751345" y="2500073"/>
                </a:lnTo>
                <a:lnTo>
                  <a:pt x="9143986" y="2107432"/>
                </a:lnTo>
                <a:lnTo>
                  <a:pt x="9143986" y="2159677"/>
                </a:lnTo>
                <a:lnTo>
                  <a:pt x="8775657" y="2528005"/>
                </a:lnTo>
                <a:lnTo>
                  <a:pt x="8775657" y="2584989"/>
                </a:lnTo>
                <a:lnTo>
                  <a:pt x="9143987" y="2953319"/>
                </a:lnTo>
                <a:lnTo>
                  <a:pt x="9143987" y="3005564"/>
                </a:lnTo>
                <a:lnTo>
                  <a:pt x="8749321" y="2610898"/>
                </a:lnTo>
                <a:lnTo>
                  <a:pt x="8692765" y="2610898"/>
                </a:lnTo>
                <a:lnTo>
                  <a:pt x="8221822" y="3081840"/>
                </a:lnTo>
                <a:lnTo>
                  <a:pt x="8691194" y="3551212"/>
                </a:lnTo>
                <a:lnTo>
                  <a:pt x="8750888" y="3551212"/>
                </a:lnTo>
                <a:lnTo>
                  <a:pt x="9143986" y="3158114"/>
                </a:lnTo>
                <a:lnTo>
                  <a:pt x="9143986" y="3210356"/>
                </a:lnTo>
                <a:lnTo>
                  <a:pt x="8775657" y="3578686"/>
                </a:lnTo>
                <a:lnTo>
                  <a:pt x="8775657" y="3635674"/>
                </a:lnTo>
                <a:lnTo>
                  <a:pt x="9143986" y="4004003"/>
                </a:lnTo>
                <a:lnTo>
                  <a:pt x="9143986" y="4056248"/>
                </a:lnTo>
                <a:lnTo>
                  <a:pt x="8749774" y="3662037"/>
                </a:lnTo>
                <a:lnTo>
                  <a:pt x="8692306" y="3662037"/>
                </a:lnTo>
                <a:lnTo>
                  <a:pt x="8221823" y="4132519"/>
                </a:lnTo>
                <a:lnTo>
                  <a:pt x="8661299" y="4571995"/>
                </a:lnTo>
                <a:lnTo>
                  <a:pt x="8609053" y="4571995"/>
                </a:lnTo>
                <a:lnTo>
                  <a:pt x="8195700" y="4158642"/>
                </a:lnTo>
                <a:lnTo>
                  <a:pt x="7782346" y="4571997"/>
                </a:lnTo>
                <a:lnTo>
                  <a:pt x="7730103" y="4571997"/>
                </a:lnTo>
                <a:lnTo>
                  <a:pt x="8169579" y="4132521"/>
                </a:lnTo>
                <a:lnTo>
                  <a:pt x="7699096" y="3662037"/>
                </a:lnTo>
                <a:lnTo>
                  <a:pt x="7641624" y="3662037"/>
                </a:lnTo>
                <a:lnTo>
                  <a:pt x="7171140" y="4132521"/>
                </a:lnTo>
                <a:lnTo>
                  <a:pt x="7610615" y="4571996"/>
                </a:lnTo>
                <a:lnTo>
                  <a:pt x="7558371" y="4571996"/>
                </a:lnTo>
                <a:lnTo>
                  <a:pt x="7145018" y="4158643"/>
                </a:lnTo>
                <a:lnTo>
                  <a:pt x="6731665" y="4571996"/>
                </a:lnTo>
                <a:lnTo>
                  <a:pt x="6679421" y="4571997"/>
                </a:lnTo>
                <a:lnTo>
                  <a:pt x="7118896" y="4132521"/>
                </a:lnTo>
                <a:lnTo>
                  <a:pt x="6648412" y="3662037"/>
                </a:lnTo>
                <a:lnTo>
                  <a:pt x="6590942" y="3662037"/>
                </a:lnTo>
                <a:lnTo>
                  <a:pt x="6120458" y="4132521"/>
                </a:lnTo>
                <a:lnTo>
                  <a:pt x="6559933" y="4571996"/>
                </a:lnTo>
                <a:lnTo>
                  <a:pt x="6507689" y="4571996"/>
                </a:lnTo>
                <a:lnTo>
                  <a:pt x="6094336" y="4158643"/>
                </a:lnTo>
                <a:lnTo>
                  <a:pt x="5680986" y="4571994"/>
                </a:lnTo>
                <a:lnTo>
                  <a:pt x="5628742" y="4571994"/>
                </a:lnTo>
                <a:lnTo>
                  <a:pt x="6068215" y="4132521"/>
                </a:lnTo>
                <a:lnTo>
                  <a:pt x="5597730" y="3662037"/>
                </a:lnTo>
                <a:lnTo>
                  <a:pt x="5540260" y="3662037"/>
                </a:lnTo>
                <a:lnTo>
                  <a:pt x="5069776" y="4132521"/>
                </a:lnTo>
                <a:lnTo>
                  <a:pt x="5509251" y="4571996"/>
                </a:lnTo>
                <a:lnTo>
                  <a:pt x="5457007" y="4571996"/>
                </a:lnTo>
                <a:lnTo>
                  <a:pt x="5043654" y="4158643"/>
                </a:lnTo>
                <a:lnTo>
                  <a:pt x="4630302" y="4571995"/>
                </a:lnTo>
                <a:lnTo>
                  <a:pt x="4578058" y="4571995"/>
                </a:lnTo>
                <a:lnTo>
                  <a:pt x="5017532" y="4132521"/>
                </a:lnTo>
                <a:lnTo>
                  <a:pt x="4547048" y="3662037"/>
                </a:lnTo>
                <a:lnTo>
                  <a:pt x="4489581" y="3662037"/>
                </a:lnTo>
                <a:lnTo>
                  <a:pt x="4019114" y="4132522"/>
                </a:lnTo>
                <a:lnTo>
                  <a:pt x="4458569" y="4571996"/>
                </a:lnTo>
                <a:lnTo>
                  <a:pt x="4406325" y="4571996"/>
                </a:lnTo>
                <a:lnTo>
                  <a:pt x="3992992" y="4158644"/>
                </a:lnTo>
                <a:lnTo>
                  <a:pt x="3579640" y="4571995"/>
                </a:lnTo>
                <a:lnTo>
                  <a:pt x="3527396" y="4571995"/>
                </a:lnTo>
                <a:lnTo>
                  <a:pt x="3966870" y="4132522"/>
                </a:lnTo>
                <a:lnTo>
                  <a:pt x="3496383" y="3662037"/>
                </a:lnTo>
                <a:lnTo>
                  <a:pt x="3438916" y="3662037"/>
                </a:lnTo>
                <a:lnTo>
                  <a:pt x="2968432" y="4132520"/>
                </a:lnTo>
                <a:lnTo>
                  <a:pt x="3407909" y="4571995"/>
                </a:lnTo>
                <a:lnTo>
                  <a:pt x="3355664" y="4571995"/>
                </a:lnTo>
                <a:lnTo>
                  <a:pt x="2942310" y="4158642"/>
                </a:lnTo>
                <a:lnTo>
                  <a:pt x="2528960" y="4571994"/>
                </a:lnTo>
                <a:lnTo>
                  <a:pt x="2476716" y="4571994"/>
                </a:lnTo>
                <a:lnTo>
                  <a:pt x="2916189" y="4132521"/>
                </a:lnTo>
                <a:lnTo>
                  <a:pt x="2445706" y="3662037"/>
                </a:lnTo>
                <a:lnTo>
                  <a:pt x="2388237" y="3662037"/>
                </a:lnTo>
                <a:lnTo>
                  <a:pt x="1917750" y="4132522"/>
                </a:lnTo>
                <a:lnTo>
                  <a:pt x="2357226" y="4571995"/>
                </a:lnTo>
                <a:lnTo>
                  <a:pt x="2304983" y="4571996"/>
                </a:lnTo>
                <a:lnTo>
                  <a:pt x="1891628" y="4158644"/>
                </a:lnTo>
                <a:lnTo>
                  <a:pt x="1478287" y="4571994"/>
                </a:lnTo>
                <a:lnTo>
                  <a:pt x="1426043" y="4571994"/>
                </a:lnTo>
                <a:lnTo>
                  <a:pt x="1865506" y="4132522"/>
                </a:lnTo>
                <a:lnTo>
                  <a:pt x="1395028" y="3662037"/>
                </a:lnTo>
                <a:lnTo>
                  <a:pt x="1337560" y="3662037"/>
                </a:lnTo>
                <a:lnTo>
                  <a:pt x="867065" y="4132523"/>
                </a:lnTo>
                <a:lnTo>
                  <a:pt x="1306545" y="4571995"/>
                </a:lnTo>
                <a:lnTo>
                  <a:pt x="1254301" y="4571995"/>
                </a:lnTo>
                <a:lnTo>
                  <a:pt x="840943" y="4158645"/>
                </a:lnTo>
                <a:lnTo>
                  <a:pt x="427592" y="4571996"/>
                </a:lnTo>
                <a:lnTo>
                  <a:pt x="375348" y="4571996"/>
                </a:lnTo>
                <a:lnTo>
                  <a:pt x="814821" y="4132522"/>
                </a:lnTo>
                <a:lnTo>
                  <a:pt x="344336" y="3662037"/>
                </a:lnTo>
                <a:lnTo>
                  <a:pt x="286868" y="3662037"/>
                </a:lnTo>
                <a:lnTo>
                  <a:pt x="2" y="3948903"/>
                </a:lnTo>
                <a:lnTo>
                  <a:pt x="2" y="3896659"/>
                </a:lnTo>
                <a:lnTo>
                  <a:pt x="258375" y="3638287"/>
                </a:lnTo>
                <a:lnTo>
                  <a:pt x="258375" y="3576075"/>
                </a:lnTo>
                <a:lnTo>
                  <a:pt x="1" y="3317701"/>
                </a:lnTo>
                <a:lnTo>
                  <a:pt x="1" y="3265457"/>
                </a:lnTo>
                <a:lnTo>
                  <a:pt x="285755" y="3551212"/>
                </a:lnTo>
                <a:lnTo>
                  <a:pt x="345449" y="3551212"/>
                </a:lnTo>
                <a:lnTo>
                  <a:pt x="814821" y="3081840"/>
                </a:lnTo>
                <a:lnTo>
                  <a:pt x="343879" y="2610898"/>
                </a:lnTo>
                <a:lnTo>
                  <a:pt x="287325" y="2610898"/>
                </a:lnTo>
                <a:lnTo>
                  <a:pt x="4" y="2898220"/>
                </a:lnTo>
                <a:lnTo>
                  <a:pt x="4" y="2845976"/>
                </a:lnTo>
                <a:lnTo>
                  <a:pt x="258377" y="2587602"/>
                </a:lnTo>
                <a:lnTo>
                  <a:pt x="258377" y="2525395"/>
                </a:lnTo>
                <a:lnTo>
                  <a:pt x="1" y="2267018"/>
                </a:lnTo>
                <a:lnTo>
                  <a:pt x="0" y="2214773"/>
                </a:lnTo>
                <a:lnTo>
                  <a:pt x="285299" y="2500073"/>
                </a:lnTo>
                <a:lnTo>
                  <a:pt x="345906" y="2500073"/>
                </a:lnTo>
                <a:lnTo>
                  <a:pt x="814821" y="2031167"/>
                </a:lnTo>
                <a:lnTo>
                  <a:pt x="341615" y="1557960"/>
                </a:lnTo>
                <a:lnTo>
                  <a:pt x="289591" y="1557960"/>
                </a:lnTo>
                <a:lnTo>
                  <a:pt x="1" y="1847551"/>
                </a:lnTo>
                <a:lnTo>
                  <a:pt x="1" y="1795307"/>
                </a:lnTo>
                <a:lnTo>
                  <a:pt x="258379" y="1536928"/>
                </a:lnTo>
                <a:lnTo>
                  <a:pt x="258379" y="1474723"/>
                </a:lnTo>
                <a:lnTo>
                  <a:pt x="1" y="1216345"/>
                </a:lnTo>
                <a:lnTo>
                  <a:pt x="1" y="1164102"/>
                </a:lnTo>
                <a:lnTo>
                  <a:pt x="283034" y="1447135"/>
                </a:lnTo>
                <a:lnTo>
                  <a:pt x="348172" y="1447135"/>
                </a:lnTo>
                <a:lnTo>
                  <a:pt x="814820" y="980485"/>
                </a:lnTo>
                <a:lnTo>
                  <a:pt x="344400" y="510063"/>
                </a:lnTo>
                <a:lnTo>
                  <a:pt x="286802" y="510063"/>
                </a:lnTo>
                <a:lnTo>
                  <a:pt x="2" y="796868"/>
                </a:lnTo>
                <a:lnTo>
                  <a:pt x="2" y="744627"/>
                </a:lnTo>
                <a:lnTo>
                  <a:pt x="258382" y="486240"/>
                </a:lnTo>
                <a:lnTo>
                  <a:pt x="258382" y="424044"/>
                </a:lnTo>
                <a:lnTo>
                  <a:pt x="2" y="165665"/>
                </a:lnTo>
                <a:lnTo>
                  <a:pt x="2" y="113421"/>
                </a:lnTo>
                <a:lnTo>
                  <a:pt x="285819" y="399238"/>
                </a:lnTo>
                <a:lnTo>
                  <a:pt x="345383" y="399238"/>
                </a:lnTo>
                <a:lnTo>
                  <a:pt x="744619" y="2"/>
                </a:lnTo>
                <a:lnTo>
                  <a:pt x="796863" y="2"/>
                </a:lnTo>
                <a:lnTo>
                  <a:pt x="369206" y="427659"/>
                </a:lnTo>
                <a:lnTo>
                  <a:pt x="369206" y="482625"/>
                </a:lnTo>
                <a:lnTo>
                  <a:pt x="840942" y="954363"/>
                </a:lnTo>
                <a:lnTo>
                  <a:pt x="1309198" y="486115"/>
                </a:lnTo>
                <a:lnTo>
                  <a:pt x="1309198" y="424170"/>
                </a:lnTo>
                <a:lnTo>
                  <a:pt x="885018" y="1"/>
                </a:lnTo>
                <a:lnTo>
                  <a:pt x="937262" y="1"/>
                </a:lnTo>
                <a:lnTo>
                  <a:pt x="1336510" y="399238"/>
                </a:lnTo>
                <a:lnTo>
                  <a:pt x="1396075" y="399238"/>
                </a:lnTo>
                <a:lnTo>
                  <a:pt x="1795305" y="3"/>
                </a:lnTo>
                <a:lnTo>
                  <a:pt x="1847547" y="3"/>
                </a:lnTo>
                <a:lnTo>
                  <a:pt x="1420024" y="427535"/>
                </a:lnTo>
                <a:lnTo>
                  <a:pt x="1420024" y="482750"/>
                </a:lnTo>
                <a:lnTo>
                  <a:pt x="1891628" y="954364"/>
                </a:lnTo>
                <a:lnTo>
                  <a:pt x="2360002" y="485990"/>
                </a:lnTo>
                <a:lnTo>
                  <a:pt x="2360002" y="424295"/>
                </a:lnTo>
                <a:lnTo>
                  <a:pt x="1935703" y="1"/>
                </a:lnTo>
                <a:lnTo>
                  <a:pt x="1987946" y="1"/>
                </a:lnTo>
                <a:lnTo>
                  <a:pt x="2387188" y="399238"/>
                </a:lnTo>
                <a:lnTo>
                  <a:pt x="2446753" y="399238"/>
                </a:lnTo>
                <a:lnTo>
                  <a:pt x="2845989" y="2"/>
                </a:lnTo>
                <a:lnTo>
                  <a:pt x="2898233" y="2"/>
                </a:lnTo>
                <a:lnTo>
                  <a:pt x="2470826" y="427409"/>
                </a:lnTo>
                <a:lnTo>
                  <a:pt x="2470826" y="482876"/>
                </a:lnTo>
                <a:lnTo>
                  <a:pt x="2942310" y="954364"/>
                </a:lnTo>
                <a:lnTo>
                  <a:pt x="3410810" y="485864"/>
                </a:lnTo>
                <a:lnTo>
                  <a:pt x="3410810" y="424421"/>
                </a:lnTo>
                <a:lnTo>
                  <a:pt x="2986387" y="1"/>
                </a:lnTo>
                <a:lnTo>
                  <a:pt x="3038634" y="1"/>
                </a:lnTo>
                <a:lnTo>
                  <a:pt x="3437870" y="399238"/>
                </a:lnTo>
                <a:lnTo>
                  <a:pt x="3497432" y="399238"/>
                </a:lnTo>
                <a:lnTo>
                  <a:pt x="3896671" y="2"/>
                </a:lnTo>
                <a:lnTo>
                  <a:pt x="3948916" y="2"/>
                </a:lnTo>
                <a:lnTo>
                  <a:pt x="3521633" y="427284"/>
                </a:lnTo>
                <a:lnTo>
                  <a:pt x="3521633" y="483002"/>
                </a:lnTo>
                <a:lnTo>
                  <a:pt x="3992992" y="954363"/>
                </a:lnTo>
                <a:lnTo>
                  <a:pt x="4461600" y="485736"/>
                </a:lnTo>
                <a:lnTo>
                  <a:pt x="4461600" y="424545"/>
                </a:lnTo>
                <a:lnTo>
                  <a:pt x="4037073" y="1"/>
                </a:lnTo>
                <a:lnTo>
                  <a:pt x="4089316" y="1"/>
                </a:lnTo>
                <a:lnTo>
                  <a:pt x="4488536" y="399238"/>
                </a:lnTo>
                <a:lnTo>
                  <a:pt x="4548098" y="399238"/>
                </a:lnTo>
                <a:lnTo>
                  <a:pt x="4947332" y="4"/>
                </a:lnTo>
                <a:lnTo>
                  <a:pt x="4999576" y="4"/>
                </a:lnTo>
                <a:lnTo>
                  <a:pt x="4572425" y="427154"/>
                </a:lnTo>
                <a:lnTo>
                  <a:pt x="4572425" y="483127"/>
                </a:lnTo>
                <a:lnTo>
                  <a:pt x="5043657" y="954361"/>
                </a:lnTo>
                <a:lnTo>
                  <a:pt x="5512408" y="485609"/>
                </a:lnTo>
                <a:lnTo>
                  <a:pt x="5512408" y="424676"/>
                </a:lnTo>
                <a:lnTo>
                  <a:pt x="5087732" y="1"/>
                </a:lnTo>
                <a:lnTo>
                  <a:pt x="5139975" y="1"/>
                </a:lnTo>
                <a:lnTo>
                  <a:pt x="5539212" y="399238"/>
                </a:lnTo>
                <a:lnTo>
                  <a:pt x="5598779" y="399238"/>
                </a:lnTo>
                <a:lnTo>
                  <a:pt x="5998015" y="2"/>
                </a:lnTo>
                <a:lnTo>
                  <a:pt x="6050259" y="2"/>
                </a:lnTo>
                <a:lnTo>
                  <a:pt x="5623233" y="427027"/>
                </a:lnTo>
                <a:lnTo>
                  <a:pt x="5623233" y="483258"/>
                </a:lnTo>
                <a:lnTo>
                  <a:pt x="6094336" y="954363"/>
                </a:lnTo>
                <a:lnTo>
                  <a:pt x="6563216" y="485481"/>
                </a:lnTo>
                <a:lnTo>
                  <a:pt x="6563216" y="424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73333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5E728-48CF-4BD5-A7E2-3B6755AF2D8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66FC5-2847-49C7-BAA6-B9D04E82E4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464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5E728-48CF-4BD5-A7E2-3B6755AF2D8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66FC5-2847-49C7-BAA6-B9D04E82E4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010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5E728-48CF-4BD5-A7E2-3B6755AF2D8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66FC5-2847-49C7-BAA6-B9D04E82E4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661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5E728-48CF-4BD5-A7E2-3B6755AF2D8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66FC5-2847-49C7-BAA6-B9D04E82E4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935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5E728-48CF-4BD5-A7E2-3B6755AF2D8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66FC5-2847-49C7-BAA6-B9D04E82E4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68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5E728-48CF-4BD5-A7E2-3B6755AF2D8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66FC5-2847-49C7-BAA6-B9D04E82E4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6411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4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6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2E5E728-48CF-4BD5-A7E2-3B6755AF2D88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199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4366FC5-2847-49C7-BAA6-B9D04E82E45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74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slide-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961" y="0"/>
            <a:ext cx="9155922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352243" y="4945575"/>
            <a:ext cx="74345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Цвет. Основы </a:t>
            </a:r>
            <a:r>
              <a:rPr lang="ru-RU" sz="4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Цветоведения</a:t>
            </a: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00683" y="-24"/>
            <a:ext cx="4054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50800" dist="38100" dir="3300000" algn="tl" rotWithShape="0">
                    <a:prstClr val="black">
                      <a:alpha val="81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Контраст</a:t>
            </a:r>
            <a:r>
              <a:rPr lang="ru-RU" sz="3600" b="1" dirty="0" smtClean="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10800000" scaled="0"/>
                </a:gradFill>
                <a:effectLst>
                  <a:outerShdw blurRad="50800" dist="38100" dir="3300000" algn="tl" rotWithShape="0">
                    <a:prstClr val="black">
                      <a:alpha val="81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3600" b="1" dirty="0" err="1" smtClean="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10800000" scaled="0"/>
                </a:gradFill>
                <a:effectLst>
                  <a:outerShdw blurRad="50800" dist="38100" dir="3300000" algn="tl" rotWithShape="0">
                    <a:prstClr val="black">
                      <a:alpha val="81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ньюанс</a:t>
            </a:r>
            <a:endParaRPr lang="ru-RU" sz="3600" dirty="0"/>
          </a:p>
        </p:txBody>
      </p:sp>
      <p:pic>
        <p:nvPicPr>
          <p:cNvPr id="5" name="Рисунок 4" descr="image27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1285860"/>
            <a:ext cx="7500990" cy="3600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5720" y="714356"/>
            <a:ext cx="9429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Контраст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— это резко выраженная противоположность.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000636"/>
            <a:ext cx="92869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Нюанс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— это едва уловимый переход, оттенок в цвете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1670" y="0"/>
            <a:ext cx="47324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Дополнительные цвета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714356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Проводя в цветовом круге диаметр через цвет можно найти находящийся напротив цвет. Он является дополнительным. Например, красный – зеленый, синий – оранжевый. Сочетание дополнительных цветов дает ощущение особенной яркости цвета.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2357430"/>
            <a:ext cx="2786082" cy="2714644"/>
          </a:xfrm>
          <a:prstGeom prst="rect">
            <a:avLst/>
          </a:prstGeom>
          <a:solidFill>
            <a:srgbClr val="00A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771744" y="2819972"/>
            <a:ext cx="1642629" cy="179279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143636" y="2357430"/>
            <a:ext cx="2786082" cy="271464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700702" y="2819972"/>
            <a:ext cx="1642629" cy="1792795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357430"/>
            <a:ext cx="2786082" cy="271464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71348" y="2819972"/>
            <a:ext cx="1642629" cy="179279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1670" y="-142900"/>
            <a:ext cx="32048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Свойства цвета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3357562"/>
            <a:ext cx="2786082" cy="271464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886121" y="3980125"/>
            <a:ext cx="1443197" cy="14695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143636" y="3357562"/>
            <a:ext cx="2786082" cy="271464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815079" y="3980125"/>
            <a:ext cx="1443197" cy="14695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3357562"/>
            <a:ext cx="2786082" cy="2714644"/>
          </a:xfrm>
          <a:prstGeom prst="rect">
            <a:avLst/>
          </a:prstGeom>
          <a:solidFill>
            <a:srgbClr val="FC74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85725" y="3980125"/>
            <a:ext cx="1443197" cy="14695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214678" y="500042"/>
            <a:ext cx="2786082" cy="271464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886121" y="1122605"/>
            <a:ext cx="1443197" cy="146951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143636" y="500042"/>
            <a:ext cx="2786082" cy="271464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815079" y="1122605"/>
            <a:ext cx="1443197" cy="146951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500042"/>
            <a:ext cx="2786082" cy="271464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5725" y="1122605"/>
            <a:ext cx="1443197" cy="146951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1670" y="-142900"/>
            <a:ext cx="3003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Свойства тона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3357562"/>
            <a:ext cx="2786082" cy="27146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850401" y="3908687"/>
            <a:ext cx="1514636" cy="161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143636" y="3357562"/>
            <a:ext cx="2786082" cy="271464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779359" y="3908687"/>
            <a:ext cx="1514636" cy="161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3357562"/>
            <a:ext cx="2786082" cy="27146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0005" y="3908687"/>
            <a:ext cx="1514636" cy="161239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214678" y="500042"/>
            <a:ext cx="2786082" cy="27146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850401" y="1051167"/>
            <a:ext cx="1514636" cy="1612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143636" y="500042"/>
            <a:ext cx="2786082" cy="271464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779359" y="1051167"/>
            <a:ext cx="1514636" cy="161239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500042"/>
            <a:ext cx="2786082" cy="27146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50005" y="1051167"/>
            <a:ext cx="1514636" cy="1612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vetnye-risunki-dlya-srisovki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020"/>
            <a:ext cx="9144000" cy="5143500"/>
          </a:xfrm>
          <a:prstGeom prst="rect">
            <a:avLst/>
          </a:prstGeom>
        </p:spPr>
      </p:pic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0"/>
            <a:ext cx="48749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Свойства черного цвета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76" y="642918"/>
            <a:ext cx="942978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Чёрный цвет объединяет все цвета. На его фоне все цвета выглядят ярче.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3108" y="0"/>
            <a:ext cx="45806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cap="all" dirty="0" smtClean="0">
                <a:latin typeface="Times New Roman" pitchFamily="18" charset="0"/>
                <a:cs typeface="Times New Roman" pitchFamily="18" charset="0"/>
              </a:rPr>
              <a:t>Восприятие   цвета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660" y="64291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Теплое пятно кажется ближе, а холодное дальше.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1467" y="1332291"/>
            <a:ext cx="3714776" cy="4643470"/>
          </a:xfrm>
          <a:prstGeom prst="rect">
            <a:avLst/>
          </a:prstGeom>
          <a:solidFill>
            <a:srgbClr val="005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90534" y="1506124"/>
            <a:ext cx="3436643" cy="42958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37219" y="1689481"/>
            <a:ext cx="3143272" cy="392909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001051" y="1894271"/>
            <a:ext cx="2815608" cy="351951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140118" y="2068104"/>
            <a:ext cx="2537475" cy="317184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350622" y="2331235"/>
            <a:ext cx="2116467" cy="264558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489688" y="2505068"/>
            <a:ext cx="1838334" cy="2297917"/>
          </a:xfrm>
          <a:prstGeom prst="rect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714480" y="2786058"/>
            <a:ext cx="1388750" cy="1735937"/>
          </a:xfrm>
          <a:prstGeom prst="rect">
            <a:avLst/>
          </a:prstGeom>
          <a:solidFill>
            <a:srgbClr val="FF4A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694871" y="1332291"/>
            <a:ext cx="3714776" cy="46434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833938" y="1506124"/>
            <a:ext cx="3436643" cy="4295804"/>
          </a:xfrm>
          <a:prstGeom prst="rect">
            <a:avLst/>
          </a:prstGeom>
          <a:solidFill>
            <a:srgbClr val="FF4A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980623" y="1689481"/>
            <a:ext cx="3143272" cy="3929090"/>
          </a:xfrm>
          <a:prstGeom prst="rect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144455" y="1894271"/>
            <a:ext cx="2815608" cy="351951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283522" y="2068104"/>
            <a:ext cx="2537475" cy="317184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494026" y="2331235"/>
            <a:ext cx="2116467" cy="264558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633092" y="2505068"/>
            <a:ext cx="1838334" cy="229791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857884" y="2786058"/>
            <a:ext cx="1388750" cy="173593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054101" y="3031329"/>
            <a:ext cx="996316" cy="1245395"/>
          </a:xfrm>
          <a:prstGeom prst="rect">
            <a:avLst/>
          </a:prstGeom>
          <a:solidFill>
            <a:srgbClr val="005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1932610" y="3000372"/>
            <a:ext cx="996316" cy="124539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28992" y="0"/>
            <a:ext cx="23094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КОЛОРИТ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57148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Колори́т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изображения (итал. colorito, от лат. 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color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— краска, цвет) — это общая эстетическая оценка цветовых качеств произведения искусства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357298"/>
            <a:ext cx="914400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Колорит может быть – теплым или холодным, светлым или темным, спокойным или импульсивным, радостным или грустным, и т.д.</a:t>
            </a:r>
          </a:p>
        </p:txBody>
      </p:sp>
      <p:pic>
        <p:nvPicPr>
          <p:cNvPr id="6" name="Рисунок 5" descr="d0bad0bbd0bed0b4-d0bcd0bed0bdd0b5-d180d183d0b0d0bdd181d0bad0b8d0b9-d181d0bed0b1d0bed180-mi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857364"/>
            <a:ext cx="4929192" cy="394335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42976" y="5786454"/>
            <a:ext cx="30973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Клод Моне «Руанский собор»</a:t>
            </a:r>
            <a:endParaRPr lang="ru-RU" dirty="0"/>
          </a:p>
        </p:txBody>
      </p:sp>
      <p:pic>
        <p:nvPicPr>
          <p:cNvPr id="8" name="Рисунок 7" descr="руан-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1714488"/>
            <a:ext cx="2598040" cy="421481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0100" y="0"/>
            <a:ext cx="6924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Назовите три 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цвета </a:t>
            </a:r>
            <a:endParaRPr lang="ru-RU" sz="3600" dirty="0"/>
          </a:p>
        </p:txBody>
      </p:sp>
      <p:pic>
        <p:nvPicPr>
          <p:cNvPr id="4" name="Picture 2" descr="C:\Users\Public\Pictures\osnovnye_cve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142" y="1000108"/>
            <a:ext cx="8789717" cy="4746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ublic\Pictures\sostavnye_cve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14356"/>
            <a:ext cx="8028384" cy="4682002"/>
          </a:xfrm>
          <a:prstGeom prst="rect">
            <a:avLst/>
          </a:prstGeom>
          <a:noFill/>
        </p:spPr>
      </p:pic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285752" y="0"/>
            <a:ext cx="978697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cap="all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Как называются цвета, которые получаются при смешивании основных?</a:t>
            </a:r>
            <a:r>
              <a:rPr lang="ru-RU" sz="2500" b="1" cap="all" dirty="0" smtClean="0">
                <a:solidFill>
                  <a:srgbClr val="43434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500" b="1" cap="all" dirty="0" smtClean="0">
                <a:solidFill>
                  <a:srgbClr val="43434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50714" y="5429264"/>
            <a:ext cx="42425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Franklin Gothic Book"/>
                <a:cs typeface="Times New Roman" pitchFamily="18" charset="0"/>
              </a:rPr>
              <a:t>СОСТАВНЫЕ</a:t>
            </a:r>
            <a:r>
              <a:rPr lang="ru-RU" sz="3200" b="1" dirty="0" smtClean="0">
                <a:solidFill>
                  <a:srgbClr val="434342"/>
                </a:solidFill>
                <a:latin typeface="Franklin Gothic Book"/>
                <a:cs typeface="Times New Roman" pitchFamily="18" charset="0"/>
              </a:rPr>
              <a:t>  цвета</a:t>
            </a:r>
            <a:endParaRPr lang="ru-RU" sz="3200" dirty="0">
              <a:solidFill>
                <a:srgbClr val="000000"/>
              </a:solidFill>
              <a:latin typeface="Franklin Gothic 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cap="all" dirty="0" smtClean="0">
                <a:latin typeface="Times New Roman" pitchFamily="18" charset="0"/>
                <a:cs typeface="Times New Roman" pitchFamily="18" charset="0"/>
              </a:rPr>
              <a:t>В какой цветовом колорите выполнены следующие картины?</a:t>
            </a:r>
            <a:endParaRPr lang="ru-RU" sz="3600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5357826"/>
            <a:ext cx="33228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Винсент Ван </a:t>
            </a:r>
            <a:r>
              <a:rPr lang="ru-RU" sz="3600" b="1" dirty="0" err="1" smtClean="0"/>
              <a:t>Гог</a:t>
            </a:r>
            <a:endParaRPr lang="ru-RU" sz="3600" b="1" dirty="0"/>
          </a:p>
        </p:txBody>
      </p:sp>
      <p:pic>
        <p:nvPicPr>
          <p:cNvPr id="8" name="Рисунок 7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142985"/>
            <a:ext cx="3424695" cy="4572032"/>
          </a:xfrm>
          <a:prstGeom prst="rect">
            <a:avLst/>
          </a:prstGeom>
        </p:spPr>
      </p:pic>
      <p:pic>
        <p:nvPicPr>
          <p:cNvPr id="9" name="Рисунок 8" descr="van-gog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2527" y="1142984"/>
            <a:ext cx="4758629" cy="378621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357818" y="4857760"/>
            <a:ext cx="2181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Звездная ночь. 1889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500166" y="5715016"/>
            <a:ext cx="1933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Подсолнухи. 1888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285728"/>
            <a:ext cx="8001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Цвет для художника – это мир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эмоциональных переживаний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чувств. 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источника света – цвета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нет.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Цвет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– основа языка живописи.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07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5951" y="928670"/>
            <a:ext cx="5072098" cy="507209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57818" y="4071942"/>
            <a:ext cx="320760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 </a:t>
            </a:r>
            <a:r>
              <a:rPr lang="ru-RU" sz="3600" b="1" dirty="0" smtClean="0"/>
              <a:t>Максимилиан </a:t>
            </a:r>
          </a:p>
          <a:p>
            <a:pPr algn="ctr"/>
            <a:r>
              <a:rPr lang="ru-RU" sz="3600" b="1" dirty="0" smtClean="0"/>
              <a:t>Волошин</a:t>
            </a:r>
            <a:endParaRPr lang="ru-RU" sz="3600" b="1" dirty="0"/>
          </a:p>
        </p:txBody>
      </p:sp>
      <p:pic>
        <p:nvPicPr>
          <p:cNvPr id="4" name="Рисунок 3" descr="_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413281"/>
            <a:ext cx="4286280" cy="2571767"/>
          </a:xfrm>
          <a:prstGeom prst="rect">
            <a:avLst/>
          </a:prstGeom>
        </p:spPr>
      </p:pic>
      <p:pic>
        <p:nvPicPr>
          <p:cNvPr id="5" name="Рисунок 4" descr="3ba29b74d117eadfc89aaa29240a9ca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0594" y="214290"/>
            <a:ext cx="4350562" cy="3056033"/>
          </a:xfrm>
          <a:prstGeom prst="rect">
            <a:avLst/>
          </a:prstGeom>
        </p:spPr>
      </p:pic>
      <p:pic>
        <p:nvPicPr>
          <p:cNvPr id="6" name="Рисунок 5" descr="68585_90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214291"/>
            <a:ext cx="4286280" cy="306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43504" y="4286256"/>
            <a:ext cx="37221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Архип Куинджи</a:t>
            </a:r>
            <a:endParaRPr lang="ru-RU" sz="4000" b="1" dirty="0"/>
          </a:p>
        </p:txBody>
      </p:sp>
      <p:pic>
        <p:nvPicPr>
          <p:cNvPr id="4" name="Рисунок 3" descr="36f10be1737be26796795e6575222ab7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0" y="3070172"/>
            <a:ext cx="4660337" cy="3002034"/>
          </a:xfrm>
          <a:prstGeom prst="rect">
            <a:avLst/>
          </a:prstGeom>
        </p:spPr>
      </p:pic>
      <p:pic>
        <p:nvPicPr>
          <p:cNvPr id="5" name="Рисунок 4" descr="s12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142852"/>
            <a:ext cx="4660338" cy="2494555"/>
          </a:xfrm>
          <a:prstGeom prst="rect">
            <a:avLst/>
          </a:prstGeom>
        </p:spPr>
      </p:pic>
      <p:pic>
        <p:nvPicPr>
          <p:cNvPr id="6" name="Рисунок 5" descr="куинджи-лунная-ночь-768x55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9222" y="142852"/>
            <a:ext cx="4143372" cy="298883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143504" y="3143248"/>
            <a:ext cx="36166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"Лунная ночь на Днепре"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2538707"/>
            <a:ext cx="27895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" Берёзовая роща "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857752" y="5643578"/>
            <a:ext cx="23625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" После дождя "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pic>
        <p:nvPicPr>
          <p:cNvPr id="4" name="Рисунок 3" descr="post-2772249-148610410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7505" y="428604"/>
            <a:ext cx="3745089" cy="5304248"/>
          </a:xfrm>
          <a:prstGeom prst="rect">
            <a:avLst/>
          </a:prstGeom>
        </p:spPr>
      </p:pic>
      <p:pic>
        <p:nvPicPr>
          <p:cNvPr id="5" name="Рисунок 4" descr="risovannoe-goroda-gorod-10806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8" y="68003"/>
            <a:ext cx="5143504" cy="3003807"/>
          </a:xfrm>
          <a:prstGeom prst="rect">
            <a:avLst/>
          </a:prstGeom>
        </p:spPr>
      </p:pic>
      <p:pic>
        <p:nvPicPr>
          <p:cNvPr id="6" name="Рисунок 5" descr="vpTIS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8" y="3143248"/>
            <a:ext cx="5143504" cy="28932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pic>
        <p:nvPicPr>
          <p:cNvPr id="3" name="Рисунок 2" descr="4b8772f67e4ad6db38f021342cd3fc2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6" y="3183432"/>
            <a:ext cx="4357718" cy="2876775"/>
          </a:xfrm>
          <a:prstGeom prst="rect">
            <a:avLst/>
          </a:prstGeom>
        </p:spPr>
      </p:pic>
      <p:pic>
        <p:nvPicPr>
          <p:cNvPr id="5" name="Рисунок 4" descr="main_30557_origina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06" y="105602"/>
            <a:ext cx="4357718" cy="2894770"/>
          </a:xfrm>
          <a:prstGeom prst="rect">
            <a:avLst/>
          </a:prstGeom>
        </p:spPr>
      </p:pic>
      <p:pic>
        <p:nvPicPr>
          <p:cNvPr id="6" name="Рисунок 5" descr="5217eded12629d5eab2772e083c0d22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214290"/>
            <a:ext cx="4385175" cy="557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err="1">
                <a:latin typeface="Times New Roman" pitchFamily="18" charset="0"/>
                <a:cs typeface="Times New Roman" pitchFamily="18" charset="0"/>
              </a:rPr>
              <a:t>Цветоведение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- это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 цвете, включающая систематизированную совокупность данных физики, физиологии и психологии, изучающих природный феномен цвета, а также совокупность данных философии, эстетики, истории искусства, филологии, этнографии, литературы, изучающих цвет как явление культуры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60" y="1443841"/>
            <a:ext cx="8858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Великий физик </a:t>
            </a:r>
            <a:r>
              <a:rPr lang="ru-RU" b="0" u="sng" dirty="0" smtClean="0">
                <a:latin typeface="Times New Roman" pitchFamily="18" charset="0"/>
                <a:cs typeface="Times New Roman" pitchFamily="18" charset="0"/>
              </a:rPr>
              <a:t>Исаак Ньютон 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(1643-1727) первым выяснил цветовой состав солнечного света. Луч, пройдя сквозь стеклянную призму, разложился на семь основных оттенков.</a:t>
            </a:r>
          </a:p>
          <a:p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Это цвета радуги -</a:t>
            </a:r>
            <a:r>
              <a:rPr lang="ru-RU" b="1" dirty="0" smtClean="0"/>
              <a:t>Спектр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. А если на пути света поставить собирающую линзу, то соединение цветов даст нам белый свет. </a:t>
            </a:r>
          </a:p>
        </p:txBody>
      </p:sp>
      <p:pic>
        <p:nvPicPr>
          <p:cNvPr id="8" name="Рисунок 7" descr="pris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071810"/>
            <a:ext cx="8534400" cy="23164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1440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Все существующие в природе цвета принято делить на две группы: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хроматические</a:t>
            </a: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 - все цвета, за исключением белого, серого и чёрного.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ахроматические </a:t>
            </a: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— белый, черный и все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оттенки</a:t>
            </a: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 серого. </a:t>
            </a:r>
          </a:p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Хромас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(от лат.) — цвет. «А» — отрицательная частица «не».</a:t>
            </a:r>
          </a:p>
          <a:p>
            <a:pPr algn="ctr"/>
            <a:endParaRPr lang="ru-RU" b="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b0e8899ee0e0ec4e49eb4dc00cbed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285992"/>
            <a:ext cx="4457562" cy="2505150"/>
          </a:xfrm>
          <a:prstGeom prst="rect">
            <a:avLst/>
          </a:prstGeom>
        </p:spPr>
      </p:pic>
      <p:pic>
        <p:nvPicPr>
          <p:cNvPr id="6" name="Рисунок 5" descr="cb0e8899ee0e0ec4e49eb4dc00cbed3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9844" y="2285992"/>
            <a:ext cx="4472156" cy="25051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44296" y="4893479"/>
            <a:ext cx="29832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хроматические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206563" y="4893479"/>
            <a:ext cx="31884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ахроматические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0001" y="-71462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Цветовой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круг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— способ представления цветов видимого спектра в условной форме, обозначающей различные цветовые модели.</a:t>
            </a:r>
          </a:p>
        </p:txBody>
      </p:sp>
      <p:pic>
        <p:nvPicPr>
          <p:cNvPr id="4" name="Рисунок 3" descr="800px-Colorwheel2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2000240"/>
            <a:ext cx="3012088" cy="2714644"/>
          </a:xfrm>
          <a:prstGeom prst="rect">
            <a:avLst/>
          </a:prstGeom>
        </p:spPr>
      </p:pic>
      <p:pic>
        <p:nvPicPr>
          <p:cNvPr id="5" name="Рисунок 4" descr="Color_circle_(hue-sat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6546" y="3857628"/>
            <a:ext cx="2214578" cy="2214578"/>
          </a:xfrm>
          <a:prstGeom prst="rect">
            <a:avLst/>
          </a:prstGeom>
        </p:spPr>
      </p:pic>
      <p:pic>
        <p:nvPicPr>
          <p:cNvPr id="6" name="Рисунок 5" descr="Rgb-colorwheel.sv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3670" y="500042"/>
            <a:ext cx="2500330" cy="250033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643702" y="1214422"/>
            <a:ext cx="26431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Цветовой круг </a:t>
            </a:r>
            <a:endParaRPr lang="ru-RU" b="1" dirty="0" smtClean="0"/>
          </a:p>
          <a:p>
            <a:pPr algn="ctr"/>
            <a:r>
              <a:rPr lang="ru-RU" b="1" dirty="0" smtClean="0"/>
              <a:t>с </a:t>
            </a:r>
            <a:r>
              <a:rPr lang="ru-RU" b="1" dirty="0"/>
              <a:t>чередующимися цветами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14942" y="3000372"/>
            <a:ext cx="20742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Восьмисекторный </a:t>
            </a:r>
            <a:endParaRPr lang="ru-RU" b="1" dirty="0" smtClean="0"/>
          </a:p>
          <a:p>
            <a:pPr algn="ctr"/>
            <a:r>
              <a:rPr lang="ru-RU" b="1" dirty="0" smtClean="0"/>
              <a:t>цветовой </a:t>
            </a:r>
            <a:r>
              <a:rPr lang="ru-RU" b="1" dirty="0"/>
              <a:t>круг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1068157"/>
            <a:ext cx="26463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Цветовой круг по </a:t>
            </a:r>
          </a:p>
          <a:p>
            <a:pPr algn="ctr"/>
            <a:r>
              <a:rPr lang="ru-RU" b="1" dirty="0" smtClean="0"/>
              <a:t>Иоханнесу Иттену (1961)</a:t>
            </a:r>
            <a:endParaRPr lang="ru-RU" b="1" dirty="0"/>
          </a:p>
        </p:txBody>
      </p:sp>
      <p:pic>
        <p:nvPicPr>
          <p:cNvPr id="12" name="Рисунок 11" descr="800px-Farbkreis_Itten_1961.sv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38" y="1643082"/>
            <a:ext cx="4429124" cy="442912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143372" y="1214422"/>
            <a:ext cx="5000628" cy="5000628"/>
          </a:xfrm>
          <a:prstGeom prst="rect">
            <a:avLst/>
          </a:prstGeom>
        </p:spPr>
      </p:pic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64766" y="214290"/>
            <a:ext cx="4614468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500" b="1" cap="all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Основные цвета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857232"/>
            <a:ext cx="5072098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Выделяют три основных цвета, которые невозможно получить при помощи смешивания каких-либо красок: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желтый;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синий.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73051" y="214290"/>
            <a:ext cx="37978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Составные цвета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2285992"/>
            <a:ext cx="650085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оранжевый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(красный + желтый), </a:t>
            </a:r>
          </a:p>
          <a:p>
            <a:pPr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00A204"/>
                </a:solidFill>
                <a:latin typeface="Times New Roman" pitchFamily="18" charset="0"/>
                <a:cs typeface="Times New Roman" pitchFamily="18" charset="0"/>
              </a:rPr>
              <a:t>зеленый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(синий + желтый), </a:t>
            </a:r>
          </a:p>
          <a:p>
            <a:pPr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5F3672"/>
                </a:solidFill>
                <a:latin typeface="Times New Roman" pitchFamily="18" charset="0"/>
                <a:cs typeface="Times New Roman" pitchFamily="18" charset="0"/>
              </a:rPr>
              <a:t>фиолетовый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(синий + красный). 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72198" y="2285992"/>
            <a:ext cx="1000132" cy="928694"/>
          </a:xfrm>
          <a:prstGeom prst="rect">
            <a:avLst/>
          </a:prstGeom>
          <a:solidFill>
            <a:srgbClr val="FFFF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2285992"/>
            <a:ext cx="1000132" cy="928694"/>
          </a:xfrm>
          <a:prstGeom prst="rect">
            <a:avLst/>
          </a:prstGeom>
          <a:solidFill>
            <a:srgbClr val="FF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643834" y="2285992"/>
            <a:ext cx="1000132" cy="928694"/>
          </a:xfrm>
          <a:prstGeom prst="rect">
            <a:avLst/>
          </a:prstGeom>
          <a:solidFill>
            <a:srgbClr val="FF66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429256" y="2143116"/>
            <a:ext cx="7104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ru-RU" sz="72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000892" y="2143116"/>
            <a:ext cx="7104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7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7200" b="1" dirty="0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72198" y="3357562"/>
            <a:ext cx="1000132" cy="928694"/>
          </a:xfrm>
          <a:prstGeom prst="rect">
            <a:avLst/>
          </a:prstGeom>
          <a:solidFill>
            <a:srgbClr val="FFFF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500562" y="3357562"/>
            <a:ext cx="1000132" cy="928694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643834" y="3357562"/>
            <a:ext cx="1000132" cy="928694"/>
          </a:xfrm>
          <a:prstGeom prst="rect">
            <a:avLst/>
          </a:prstGeom>
          <a:solidFill>
            <a:srgbClr val="0099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429256" y="3214686"/>
            <a:ext cx="7104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ru-RU" sz="72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000892" y="3214686"/>
            <a:ext cx="7104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7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7200" b="1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72198" y="4429132"/>
            <a:ext cx="1000132" cy="928694"/>
          </a:xfrm>
          <a:prstGeom prst="rect">
            <a:avLst/>
          </a:prstGeom>
          <a:solidFill>
            <a:srgbClr val="FF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500562" y="4429132"/>
            <a:ext cx="1000132" cy="928694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7643834" y="4429132"/>
            <a:ext cx="1000132" cy="928694"/>
          </a:xfrm>
          <a:prstGeom prst="rect">
            <a:avLst/>
          </a:prstGeom>
          <a:solidFill>
            <a:srgbClr val="7030A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429256" y="4286256"/>
            <a:ext cx="7104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ru-RU" sz="72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7000892" y="4286256"/>
            <a:ext cx="71045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7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7200" b="1" dirty="0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14282" y="714356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Цвета, которые можно получить от смешивания основных красок, называются составными: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f1e55de3fe9dd3c309898722649ce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1714488"/>
            <a:ext cx="4594642" cy="4564513"/>
          </a:xfrm>
          <a:prstGeom prst="rect">
            <a:avLst/>
          </a:prstGeom>
        </p:spPr>
      </p:pic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07952" y="214290"/>
            <a:ext cx="73280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cap="all" dirty="0" smtClean="0"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08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Теплые</a:t>
            </a:r>
            <a:r>
              <a:rPr lang="ru-RU" sz="3600" b="1" cap="all" dirty="0" smtClean="0"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0" scaled="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all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b="1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all" dirty="0" smtClean="0"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08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холодные</a:t>
            </a:r>
            <a:r>
              <a:rPr lang="ru-RU" sz="3600" b="1" cap="all" dirty="0" smtClean="0"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10800000" scaled="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all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цвета</a:t>
            </a:r>
            <a:endParaRPr lang="ru-RU" sz="3600" b="1" cap="all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06" y="1571612"/>
            <a:ext cx="2500298" cy="4122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Теплые цвета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красные, желтые, оранжевые и все цвета в которых имеется хотя бы частичка этих цветов. Теплые цвета напоминают цвет солнца, огня, день, лето, и то, что в природе дает тепло.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1547891"/>
            <a:ext cx="25717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Холодные цвета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синие,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голубые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зеленые, фиолетовые и цвета, которые можно получить от смешивания с этими цветами. Они ассоциируются с холодом: льдом, снегом, водой, лунным светом, ночью и т.п.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1470" y="785794"/>
            <a:ext cx="9144000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Цветовой круг можно разделить на две части: теплую и холодную.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3644"/>
            <a:ext cx="9144000" cy="7143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00683" y="-24"/>
            <a:ext cx="49426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10800000" scaled="0"/>
                </a:gradFill>
                <a:effectLst>
                  <a:outerShdw blurRad="50800" dist="38100" dir="3300000" algn="tl" rotWithShape="0">
                    <a:prstClr val="black">
                      <a:alpha val="81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Характеристика цвета</a:t>
            </a:r>
            <a:endParaRPr lang="ru-RU" sz="3600" dirty="0"/>
          </a:p>
        </p:txBody>
      </p:sp>
      <p:pic>
        <p:nvPicPr>
          <p:cNvPr id="5" name="Рисунок 4" descr="5a537c580456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3440"/>
            <a:ext cx="9144000" cy="515112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125000"/>
              </a:schemeClr>
              <a:schemeClr val="phClr">
                <a:tint val="92000"/>
                <a:shade val="70000"/>
                <a:satMod val="110000"/>
              </a:schemeClr>
            </a:duotone>
          </a:blip>
          <a:tile tx="0" ty="0" sx="22000" sy="2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E736489A-00C3-4E0A-AAA8-D4D3127BA5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340</TotalTime>
  <Words>458</Words>
  <Application>Microsoft Office PowerPoint</Application>
  <PresentationFormat>Экран (4:3)</PresentationFormat>
  <Paragraphs>71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Calibri</vt:lpstr>
      <vt:lpstr>Franklin Gothic Book</vt:lpstr>
      <vt:lpstr>Times New Roman</vt:lpstr>
      <vt:lpstr>Tw Cen MT</vt:lpstr>
      <vt:lpstr>Tw Cen MT Condensed</vt:lpstr>
      <vt:lpstr>Wingdings</vt:lpstr>
      <vt:lpstr>Wingdings 3</vt:lpstr>
      <vt:lpstr>Интеграл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Microsoft</cp:lastModifiedBy>
  <cp:revision>41</cp:revision>
  <dcterms:created xsi:type="dcterms:W3CDTF">2019-10-20T12:55:46Z</dcterms:created>
  <dcterms:modified xsi:type="dcterms:W3CDTF">2022-10-11T12:54:39Z</dcterms:modified>
</cp:coreProperties>
</file>