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6" r:id="rId19"/>
    <p:sldId id="278" r:id="rId20"/>
    <p:sldId id="279" r:id="rId21"/>
    <p:sldId id="280" r:id="rId22"/>
    <p:sldId id="281" r:id="rId23"/>
    <p:sldId id="282" r:id="rId24"/>
    <p:sldId id="283" r:id="rId25"/>
    <p:sldId id="257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6/2/2022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9069" y="1296801"/>
            <a:ext cx="9779208" cy="3329581"/>
          </a:xfrm>
        </p:spPr>
        <p:txBody>
          <a:bodyPr/>
          <a:lstStyle/>
          <a:p>
            <a:pPr algn="ctr"/>
            <a:r>
              <a:rPr lang="ru-RU" dirty="0"/>
              <a:t>Техника безопасности в кабинете химии</a:t>
            </a:r>
          </a:p>
        </p:txBody>
      </p:sp>
    </p:spTree>
    <p:extLst>
      <p:ext uri="{BB962C8B-B14F-4D97-AF65-F5344CB8AC3E}">
        <p14:creationId xmlns:p14="http://schemas.microsoft.com/office/powerpoint/2010/main" val="1547105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718" y="1882273"/>
            <a:ext cx="11215331" cy="1400530"/>
          </a:xfrm>
        </p:spPr>
        <p:txBody>
          <a:bodyPr/>
          <a:lstStyle/>
          <a:p>
            <a:r>
              <a:rPr lang="ru-RU" dirty="0"/>
              <a:t>Если ты пролил что-то на одежду или кожу, никому не говори это (учитель будет ругаться) </a:t>
            </a:r>
          </a:p>
        </p:txBody>
      </p:sp>
    </p:spTree>
    <p:extLst>
      <p:ext uri="{BB962C8B-B14F-4D97-AF65-F5344CB8AC3E}">
        <p14:creationId xmlns:p14="http://schemas.microsoft.com/office/powerpoint/2010/main" val="3828076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231" y="1920910"/>
            <a:ext cx="10468357" cy="1400530"/>
          </a:xfrm>
        </p:spPr>
        <p:txBody>
          <a:bodyPr/>
          <a:lstStyle/>
          <a:p>
            <a:r>
              <a:rPr lang="ru-RU" dirty="0"/>
              <a:t>Когда смешиваешь кислоту и воду, смело наливай воду в кислоту</a:t>
            </a:r>
          </a:p>
        </p:txBody>
      </p:sp>
    </p:spTree>
    <p:extLst>
      <p:ext uri="{BB962C8B-B14F-4D97-AF65-F5344CB8AC3E}">
        <p14:creationId xmlns:p14="http://schemas.microsoft.com/office/powerpoint/2010/main" val="2495278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747" y="2023941"/>
            <a:ext cx="10713055" cy="1400530"/>
          </a:xfrm>
        </p:spPr>
        <p:txBody>
          <a:bodyPr/>
          <a:lstStyle/>
          <a:p>
            <a:r>
              <a:rPr lang="ru-RU" dirty="0"/>
              <a:t>Грязная посуда подходит для опыта</a:t>
            </a:r>
          </a:p>
        </p:txBody>
      </p:sp>
    </p:spTree>
    <p:extLst>
      <p:ext uri="{BB962C8B-B14F-4D97-AF65-F5344CB8AC3E}">
        <p14:creationId xmlns:p14="http://schemas.microsoft.com/office/powerpoint/2010/main" val="1593062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232" y="2023940"/>
            <a:ext cx="10906238" cy="1400530"/>
          </a:xfrm>
        </p:spPr>
        <p:txBody>
          <a:bodyPr/>
          <a:lstStyle/>
          <a:p>
            <a:r>
              <a:rPr lang="ru-RU" dirty="0"/>
              <a:t>Чтобы экономить реактивы, неиспользованные вещества </a:t>
            </a:r>
            <a:r>
              <a:rPr lang="ru-RU" dirty="0" err="1"/>
              <a:t>вылийте</a:t>
            </a:r>
            <a:r>
              <a:rPr lang="ru-RU" dirty="0"/>
              <a:t> обратно в сосуд</a:t>
            </a:r>
          </a:p>
        </p:txBody>
      </p:sp>
    </p:spTree>
    <p:extLst>
      <p:ext uri="{BB962C8B-B14F-4D97-AF65-F5344CB8AC3E}">
        <p14:creationId xmlns:p14="http://schemas.microsoft.com/office/powerpoint/2010/main" val="3461817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627" y="2191366"/>
            <a:ext cx="10700176" cy="1400530"/>
          </a:xfrm>
        </p:spPr>
        <p:txBody>
          <a:bodyPr/>
          <a:lstStyle/>
          <a:p>
            <a:r>
              <a:rPr lang="ru-RU" dirty="0"/>
              <a:t>Если ты получил термический ожог, то громко не кричи, потерпи до дома, там мазью помажешь </a:t>
            </a:r>
          </a:p>
        </p:txBody>
      </p:sp>
    </p:spTree>
    <p:extLst>
      <p:ext uri="{BB962C8B-B14F-4D97-AF65-F5344CB8AC3E}">
        <p14:creationId xmlns:p14="http://schemas.microsoft.com/office/powerpoint/2010/main" val="2656131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232" y="2011062"/>
            <a:ext cx="10790328" cy="1400530"/>
          </a:xfrm>
        </p:spPr>
        <p:txBody>
          <a:bodyPr/>
          <a:lstStyle/>
          <a:p>
            <a:r>
              <a:rPr lang="ru-RU" dirty="0"/>
              <a:t>Все отходы кидай в раковину</a:t>
            </a:r>
          </a:p>
        </p:txBody>
      </p:sp>
    </p:spTree>
    <p:extLst>
      <p:ext uri="{BB962C8B-B14F-4D97-AF65-F5344CB8AC3E}">
        <p14:creationId xmlns:p14="http://schemas.microsoft.com/office/powerpoint/2010/main" val="680390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416" y="1972426"/>
            <a:ext cx="10506993" cy="1400530"/>
          </a:xfrm>
        </p:spPr>
        <p:txBody>
          <a:bodyPr/>
          <a:lstStyle/>
          <a:p>
            <a:r>
              <a:rPr lang="ru-RU" dirty="0"/>
              <a:t>Мы очень аккуратно будем проводить эксперимент, поэтому средства защиты нам не нужны</a:t>
            </a:r>
          </a:p>
        </p:txBody>
      </p:sp>
    </p:spTree>
    <p:extLst>
      <p:ext uri="{BB962C8B-B14F-4D97-AF65-F5344CB8AC3E}">
        <p14:creationId xmlns:p14="http://schemas.microsoft.com/office/powerpoint/2010/main" val="6296908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817878"/>
            <a:ext cx="10880481" cy="1400530"/>
          </a:xfrm>
        </p:spPr>
        <p:txBody>
          <a:bodyPr/>
          <a:lstStyle/>
          <a:p>
            <a:r>
              <a:rPr lang="ru-RU" dirty="0"/>
              <a:t>Если тебе не хватило спичек, то зажги свою спиртовку от спиртовки соседа</a:t>
            </a:r>
          </a:p>
        </p:txBody>
      </p:sp>
    </p:spTree>
    <p:extLst>
      <p:ext uri="{BB962C8B-B14F-4D97-AF65-F5344CB8AC3E}">
        <p14:creationId xmlns:p14="http://schemas.microsoft.com/office/powerpoint/2010/main" val="3181102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142" y="1933788"/>
            <a:ext cx="10622903" cy="1400530"/>
          </a:xfrm>
        </p:spPr>
        <p:txBody>
          <a:bodyPr/>
          <a:lstStyle/>
          <a:p>
            <a:r>
              <a:rPr lang="ru-RU" dirty="0"/>
              <a:t>Чтобы погасить пламя спиртовки, нужно на него подуть</a:t>
            </a:r>
          </a:p>
        </p:txBody>
      </p:sp>
    </p:spTree>
    <p:extLst>
      <p:ext uri="{BB962C8B-B14F-4D97-AF65-F5344CB8AC3E}">
        <p14:creationId xmlns:p14="http://schemas.microsoft.com/office/powerpoint/2010/main" val="2572186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09AA5C-9119-F0EA-779B-6B7D8AD68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730341" cy="5179456"/>
          </a:xfrm>
        </p:spPr>
        <p:txBody>
          <a:bodyPr/>
          <a:lstStyle/>
          <a:p>
            <a:pPr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работа №1</a:t>
            </a: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Приемы безопасной работы с оборудованием и веществами. Строение пламени.</a:t>
            </a: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работы: </a:t>
            </a: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 и реактивы: 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536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102" y="678005"/>
            <a:ext cx="9404723" cy="1400530"/>
          </a:xfrm>
        </p:spPr>
        <p:txBody>
          <a:bodyPr/>
          <a:lstStyle/>
          <a:p>
            <a:r>
              <a:rPr lang="ru-RU" dirty="0"/>
              <a:t>Прочитайте внимательно правила техники безопасности при работе в химическом кабинете</a:t>
            </a:r>
            <a:br>
              <a:rPr lang="ru-RU" dirty="0"/>
            </a:br>
            <a:r>
              <a:rPr lang="ru-RU" dirty="0"/>
              <a:t>страница 12-13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0FBFBA4-9E56-6DD2-C140-922069AE76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55" y="3179266"/>
            <a:ext cx="4922097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452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1C30E-FEDD-CD74-551B-3AC7CA5CC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833" y="2914265"/>
            <a:ext cx="9404723" cy="1400530"/>
          </a:xfrm>
        </p:spPr>
        <p:txBody>
          <a:bodyPr/>
          <a:lstStyle/>
          <a:p>
            <a:r>
              <a:rPr lang="ru-RU" dirty="0"/>
              <a:t>Штатив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94B9A6F-FA10-EEC1-A926-6687770934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669" y="9284"/>
            <a:ext cx="8903331" cy="684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02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69D5B-4F22-1092-53D9-5EEA6746B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171" y="2861257"/>
            <a:ext cx="9404723" cy="1400530"/>
          </a:xfrm>
        </p:spPr>
        <p:txBody>
          <a:bodyPr/>
          <a:lstStyle/>
          <a:p>
            <a:r>
              <a:rPr lang="ru-RU" dirty="0"/>
              <a:t>Спиртовка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0F987919-73CE-BAC8-AE5C-5414EFF55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67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3292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5318E-23CC-F7B1-E414-F05D9EBE1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638" y="797275"/>
            <a:ext cx="9404723" cy="1400530"/>
          </a:xfrm>
        </p:spPr>
        <p:txBody>
          <a:bodyPr/>
          <a:lstStyle/>
          <a:p>
            <a:r>
              <a:rPr lang="ru-RU" dirty="0"/>
              <a:t>Пламя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22FE99D-9FA5-D725-F33E-04CA1EFFF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8EF1EF-D17B-C4A4-8326-9557E57D9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99" y="2435087"/>
            <a:ext cx="5911700" cy="3417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4990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0437C-45B3-D1F7-F409-D04E9EB66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B2E5B38-3422-5217-0058-4F6C8ED83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0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6ECEE-014C-D2E9-5C6A-753E01D11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387789"/>
            <a:ext cx="9404723" cy="1400530"/>
          </a:xfrm>
        </p:spPr>
        <p:txBody>
          <a:bodyPr/>
          <a:lstStyle/>
          <a:p>
            <a:r>
              <a:rPr lang="ru-RU" dirty="0"/>
              <a:t>Выводы:</a:t>
            </a:r>
          </a:p>
        </p:txBody>
      </p:sp>
      <p:pic>
        <p:nvPicPr>
          <p:cNvPr id="3" name="Picture 32" descr="https://zar-ikariam.clan.su/tvorchestvo/sint.png">
            <a:extLst>
              <a:ext uri="{FF2B5EF4-FFF2-40B4-BE49-F238E27FC236}">
                <a16:creationId xmlns:a16="http://schemas.microsoft.com/office/drawing/2014/main" id="{15987318-90C8-B78C-35E3-6553BDD27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319" y="1387789"/>
            <a:ext cx="6753225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058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78DB5CE-06B9-A85C-BB9B-19A4500C41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3718"/>
            <a:ext cx="12192000" cy="853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93638" y="267188"/>
            <a:ext cx="9404723" cy="1400530"/>
          </a:xfrm>
        </p:spPr>
        <p:txBody>
          <a:bodyPr/>
          <a:lstStyle/>
          <a:p>
            <a:r>
              <a:rPr lang="ru-RU" sz="66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ДОМАШНЕЕ ЗАДАНИЕ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8943285-AA76-0A0A-CCC3-1B5496E0BC09}"/>
              </a:ext>
            </a:extLst>
          </p:cNvPr>
          <p:cNvSpPr txBox="1">
            <a:spLocks/>
          </p:cNvSpPr>
          <p:nvPr/>
        </p:nvSpPr>
        <p:spPr>
          <a:xfrm>
            <a:off x="397120" y="1389422"/>
            <a:ext cx="117948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 помощи интернет-ресурсов заполнить выданную таблицу «Химическая посуда» и вклеить ее в тетрадь</a:t>
            </a:r>
            <a:br>
              <a:rPr lang="ru-RU" sz="1800" dirty="0">
                <a:solidFill>
                  <a:schemeClr val="bg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600" dirty="0"/>
            </a:br>
            <a:br>
              <a:rPr lang="ru-RU" sz="3600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775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2027" y="2062577"/>
            <a:ext cx="9404723" cy="1400530"/>
          </a:xfrm>
        </p:spPr>
        <p:txBody>
          <a:bodyPr/>
          <a:lstStyle/>
          <a:p>
            <a:pPr algn="ctr"/>
            <a:r>
              <a:rPr lang="ru-RU" sz="54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Найдите ошибки и исправьте их</a:t>
            </a:r>
          </a:p>
        </p:txBody>
      </p:sp>
    </p:spTree>
    <p:extLst>
      <p:ext uri="{BB962C8B-B14F-4D97-AF65-F5344CB8AC3E}">
        <p14:creationId xmlns:p14="http://schemas.microsoft.com/office/powerpoint/2010/main" val="194163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264" y="1895151"/>
            <a:ext cx="10584266" cy="1400530"/>
          </a:xfrm>
        </p:spPr>
        <p:txBody>
          <a:bodyPr/>
          <a:lstStyle/>
          <a:p>
            <a:r>
              <a:rPr lang="ru-RU" dirty="0"/>
              <a:t>На уроке химии можно самостоятельно брать необходимую посуду, не предупредив учителя </a:t>
            </a:r>
          </a:p>
        </p:txBody>
      </p:sp>
    </p:spTree>
    <p:extLst>
      <p:ext uri="{BB962C8B-B14F-4D97-AF65-F5344CB8AC3E}">
        <p14:creationId xmlns:p14="http://schemas.microsoft.com/office/powerpoint/2010/main" val="1191145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841" y="1740605"/>
            <a:ext cx="9927444" cy="4209434"/>
          </a:xfrm>
        </p:spPr>
        <p:txBody>
          <a:bodyPr/>
          <a:lstStyle/>
          <a:p>
            <a:pPr algn="ctr"/>
            <a:r>
              <a:rPr lang="ru-RU" sz="5400" dirty="0"/>
              <a:t>Абсолютно все вещества нужно попробовать на вкус</a:t>
            </a:r>
          </a:p>
        </p:txBody>
      </p:sp>
    </p:spTree>
    <p:extLst>
      <p:ext uri="{BB962C8B-B14F-4D97-AF65-F5344CB8AC3E}">
        <p14:creationId xmlns:p14="http://schemas.microsoft.com/office/powerpoint/2010/main" val="1891612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838" y="1521665"/>
            <a:ext cx="11228209" cy="1400530"/>
          </a:xfrm>
        </p:spPr>
        <p:txBody>
          <a:bodyPr/>
          <a:lstStyle/>
          <a:p>
            <a:r>
              <a:rPr lang="ru-RU" sz="4800" dirty="0"/>
              <a:t>Перемешайте реактивы держа пробирку на уровне лица, а затем понюхайте их, поднеся пробирку к носу, глубоко вдохнув</a:t>
            </a:r>
          </a:p>
        </p:txBody>
      </p:sp>
    </p:spTree>
    <p:extLst>
      <p:ext uri="{BB962C8B-B14F-4D97-AF65-F5344CB8AC3E}">
        <p14:creationId xmlns:p14="http://schemas.microsoft.com/office/powerpoint/2010/main" val="294977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74" y="1689089"/>
            <a:ext cx="10223658" cy="3990493"/>
          </a:xfrm>
        </p:spPr>
        <p:txBody>
          <a:bodyPr/>
          <a:lstStyle/>
          <a:p>
            <a:r>
              <a:rPr lang="ru-RU" sz="4800" dirty="0"/>
              <a:t>При нагревании пробирки нужно направлять отверстие в сторону соседа</a:t>
            </a:r>
          </a:p>
        </p:txBody>
      </p:sp>
    </p:spTree>
    <p:extLst>
      <p:ext uri="{BB962C8B-B14F-4D97-AF65-F5344CB8AC3E}">
        <p14:creationId xmlns:p14="http://schemas.microsoft.com/office/powerpoint/2010/main" val="2099197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596" y="2204244"/>
            <a:ext cx="10828965" cy="1400530"/>
          </a:xfrm>
        </p:spPr>
        <p:txBody>
          <a:bodyPr/>
          <a:lstStyle/>
          <a:p>
            <a:r>
              <a:rPr lang="ru-RU" dirty="0"/>
              <a:t>Нужно попробовать все вещества смешать и посмотреть, что получится</a:t>
            </a:r>
          </a:p>
        </p:txBody>
      </p:sp>
    </p:spTree>
    <p:extLst>
      <p:ext uri="{BB962C8B-B14F-4D97-AF65-F5344CB8AC3E}">
        <p14:creationId xmlns:p14="http://schemas.microsoft.com/office/powerpoint/2010/main" val="2680312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869" y="2165608"/>
            <a:ext cx="10803207" cy="1400530"/>
          </a:xfrm>
        </p:spPr>
        <p:txBody>
          <a:bodyPr/>
          <a:lstStyle/>
          <a:p>
            <a:r>
              <a:rPr lang="ru-RU" dirty="0"/>
              <a:t>Когда делаешь опыт, бери побольше вещества, чтобы точно все получилось</a:t>
            </a:r>
          </a:p>
        </p:txBody>
      </p:sp>
    </p:spTree>
    <p:extLst>
      <p:ext uri="{BB962C8B-B14F-4D97-AF65-F5344CB8AC3E}">
        <p14:creationId xmlns:p14="http://schemas.microsoft.com/office/powerpoint/2010/main" val="284471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331</TotalTime>
  <Words>251</Words>
  <Application>Microsoft Office PowerPoint</Application>
  <PresentationFormat>Широкоэкранный</PresentationFormat>
  <Paragraphs>25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Century Gothic</vt:lpstr>
      <vt:lpstr>Times New Roman</vt:lpstr>
      <vt:lpstr>Wingdings 3</vt:lpstr>
      <vt:lpstr>Ион</vt:lpstr>
      <vt:lpstr>Техника безопасности в кабинете химии</vt:lpstr>
      <vt:lpstr>Прочитайте внимательно правила техники безопасности при работе в химическом кабинете страница 12-13</vt:lpstr>
      <vt:lpstr>Найдите ошибки и исправьте их</vt:lpstr>
      <vt:lpstr>На уроке химии можно самостоятельно брать необходимую посуду, не предупредив учителя </vt:lpstr>
      <vt:lpstr>Абсолютно все вещества нужно попробовать на вкус</vt:lpstr>
      <vt:lpstr>Перемешайте реактивы держа пробирку на уровне лица, а затем понюхайте их, поднеся пробирку к носу, глубоко вдохнув</vt:lpstr>
      <vt:lpstr>При нагревании пробирки нужно направлять отверстие в сторону соседа</vt:lpstr>
      <vt:lpstr>Нужно попробовать все вещества смешать и посмотреть, что получится</vt:lpstr>
      <vt:lpstr>Когда делаешь опыт, бери побольше вещества, чтобы точно все получилось</vt:lpstr>
      <vt:lpstr>Если ты пролил что-то на одежду или кожу, никому не говори это (учитель будет ругаться) </vt:lpstr>
      <vt:lpstr>Когда смешиваешь кислоту и воду, смело наливай воду в кислоту</vt:lpstr>
      <vt:lpstr>Грязная посуда подходит для опыта</vt:lpstr>
      <vt:lpstr>Чтобы экономить реактивы, неиспользованные вещества вылийте обратно в сосуд</vt:lpstr>
      <vt:lpstr>Если ты получил термический ожог, то громко не кричи, потерпи до дома, там мазью помажешь </vt:lpstr>
      <vt:lpstr>Все отходы кидай в раковину</vt:lpstr>
      <vt:lpstr>Мы очень аккуратно будем проводить эксперимент, поэтому средства защиты нам не нужны</vt:lpstr>
      <vt:lpstr>Если тебе не хватило спичек, то зажги свою спиртовку от спиртовки соседа</vt:lpstr>
      <vt:lpstr>Чтобы погасить пламя спиртовки, нужно на него подуть</vt:lpstr>
      <vt:lpstr>Практическая работа №1 Приемы безопасной работы с оборудованием и веществами. Строение пламени.    Цель работы:   Оборудование и реактивы:  </vt:lpstr>
      <vt:lpstr>Штатив </vt:lpstr>
      <vt:lpstr>Спиртовка</vt:lpstr>
      <vt:lpstr>Пламя</vt:lpstr>
      <vt:lpstr>Презентация PowerPoint</vt:lpstr>
      <vt:lpstr>Выводы:</vt:lpstr>
      <vt:lpstr>ДОМАШНЕЕ ЗАДАНИЕ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2. Методы познания химии</dc:title>
  <dc:creator>Мария Голубничая</dc:creator>
  <cp:lastModifiedBy>Голубничая Мария Андреевна</cp:lastModifiedBy>
  <cp:revision>19</cp:revision>
  <dcterms:created xsi:type="dcterms:W3CDTF">2020-08-30T17:16:04Z</dcterms:created>
  <dcterms:modified xsi:type="dcterms:W3CDTF">2022-06-02T20:41:54Z</dcterms:modified>
</cp:coreProperties>
</file>