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1" r:id="rId12"/>
    <p:sldId id="273" r:id="rId13"/>
    <p:sldId id="274" r:id="rId14"/>
    <p:sldId id="275" r:id="rId15"/>
    <p:sldId id="279" r:id="rId16"/>
    <p:sldId id="285" r:id="rId17"/>
    <p:sldId id="287" r:id="rId18"/>
    <p:sldId id="281" r:id="rId19"/>
    <p:sldId id="28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564" y="692696"/>
            <a:ext cx="7772400" cy="648072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ТЕАТРАЛЬНЫЕ МАСКИ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4941168"/>
            <a:ext cx="3600400" cy="1440160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к уроку изо 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учитель: 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Тимофеева М.Л.</a:t>
            </a:r>
            <a:endParaRPr lang="ru-RU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Елена\Desktop\comedy_and_tragedy_by_everiris-d6h21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5184576" cy="50811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598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hp\Desktop\маски\f437d12de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854" y="90241"/>
            <a:ext cx="5098402" cy="6690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04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hp\Desktop\маски\venice-carnival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326" y="1188738"/>
            <a:ext cx="5974010" cy="4485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06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3672408" cy="4954562"/>
          </a:xfrm>
        </p:spPr>
        <p:txBody>
          <a:bodyPr>
            <a:noAutofit/>
          </a:bodyPr>
          <a:lstStyle/>
          <a:p>
            <a:pPr algn="l"/>
            <a:r>
              <a:rPr lang="ru-RU" sz="36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театре артисты, стремясь изменить свое лицо, часто наклеивают усы или бороду, используют парики</a:t>
            </a:r>
            <a:endParaRPr lang="ru-RU" sz="36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216" y="1268760"/>
            <a:ext cx="4218384" cy="4218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63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 изменения внешности - 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ГРИМ</a:t>
            </a:r>
            <a:endParaRPr lang="ru-RU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30778"/>
            <a:ext cx="8229600" cy="469538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9" name="Picture 3" descr="C:\Users\hp\Desktop\маски\CatsTO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76772"/>
            <a:ext cx="6984776" cy="5238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85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58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Маска может закрывать только часть лица – это полумаска</a:t>
            </a:r>
            <a:endParaRPr lang="ru-RU" sz="36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Карнавальные полумаски</a:t>
            </a:r>
            <a:endParaRPr lang="ru-RU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4" descr="C:\Users\hp\Desktop\маски\img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184" y="1890326"/>
            <a:ext cx="7096224" cy="4736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57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hp\Desktop\маски\1501555851269652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536647" cy="5682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84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Нарисуй театральную маску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C:\Users\Елена\Desktop\bd3487e48b12679de58ee75189322ea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36912"/>
            <a:ext cx="8686800" cy="3800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Елена\Desktop\clown-mask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72624" cy="4104456"/>
          </a:xfrm>
          <a:prstGeom prst="rect">
            <a:avLst/>
          </a:prstGeom>
          <a:noFill/>
        </p:spPr>
      </p:pic>
      <p:pic>
        <p:nvPicPr>
          <p:cNvPr id="1027" name="Picture 3" descr="C:\Users\Елена\Desktop\Mardi-Gras-Mask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978021"/>
            <a:ext cx="5220072" cy="38380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74638"/>
            <a:ext cx="3744416" cy="7060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 descr="C:\Users\Елена\Desktop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77405" cy="6279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Спасибо за урок!</a:t>
            </a:r>
            <a:endParaRPr lang="ru-RU" sz="7200" dirty="0"/>
          </a:p>
        </p:txBody>
      </p:sp>
      <p:pic>
        <p:nvPicPr>
          <p:cNvPr id="2050" name="Picture 2" descr="C:\Users\Елена\Desktop\teatralnaja_maska_png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060848"/>
            <a:ext cx="7381795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912"/>
            <a:ext cx="5328592" cy="681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hp\Desktop\маски\img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67" y="476672"/>
            <a:ext cx="3435772" cy="5153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hp\Desktop\маски\5-jp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85340"/>
            <a:ext cx="3881392" cy="52406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1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hp\Desktop\маски\522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976" y="1290541"/>
            <a:ext cx="6347376" cy="4252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43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давних времен люди подметили, что быть кем-то или играть кого-то легче в маске. Маска помогает скрыть лицо, превратиться в волшебного героя</a:t>
            </a:r>
            <a:endParaRPr lang="ru-RU" sz="32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hp\Desktop\маски\im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073" y="2302659"/>
            <a:ext cx="6297264" cy="4203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50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902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Маска пришла к нам из глубокой древности</a:t>
            </a:r>
            <a:endParaRPr lang="ru-RU" sz="40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Маски </a:t>
            </a:r>
            <a:r>
              <a:rPr lang="ru-RU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древней 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Греции</a:t>
            </a:r>
            <a:endParaRPr lang="ru-RU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11" y="2420888"/>
            <a:ext cx="2864276" cy="3768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174" y="2773197"/>
            <a:ext cx="4074258" cy="3064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736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Маски </a:t>
            </a:r>
            <a:r>
              <a:rPr lang="ru-RU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Японии</a:t>
            </a:r>
            <a:r>
              <a:rPr lang="ru-RU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Важнейшие атрибуты традиционного японского театра: маски и танцы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56" y="2724471"/>
            <a:ext cx="4336992" cy="3252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183" y="2724471"/>
            <a:ext cx="2604570" cy="3252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95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30778"/>
            <a:ext cx="5328592" cy="399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144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54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Выразительность маски меняется от того, какие нарисованы или приклеены глаза, рот, брови и нос</a:t>
            </a:r>
            <a:endParaRPr lang="ru-RU" sz="36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hp\Desktop\маски\img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120" y="2326960"/>
            <a:ext cx="5577184" cy="37227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81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107</Words>
  <Application>Microsoft Office PowerPoint</Application>
  <PresentationFormat>Экран (4:3)</PresentationFormat>
  <Paragraphs>13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Monotype Corsiva</vt:lpstr>
      <vt:lpstr>Times New Roman</vt:lpstr>
      <vt:lpstr>Тема Office</vt:lpstr>
      <vt:lpstr>ТЕАТРАЛЬНЫЕ МАСКИ</vt:lpstr>
      <vt:lpstr>Презентация PowerPoint</vt:lpstr>
      <vt:lpstr>Презентация PowerPoint</vt:lpstr>
      <vt:lpstr>Презентация PowerPoint</vt:lpstr>
      <vt:lpstr>С давних времен люди подметили, что быть кем-то или играть кого-то легче в маске. Маска помогает скрыть лицо, превратиться в волшебного героя</vt:lpstr>
      <vt:lpstr>Маска пришла к нам из глубокой древности</vt:lpstr>
      <vt:lpstr>Маски Японии Важнейшие атрибуты традиционного японского театра: маски и танцы</vt:lpstr>
      <vt:lpstr>Презентация PowerPoint</vt:lpstr>
      <vt:lpstr>Выразительность маски меняется от того, какие нарисованы или приклеены глаза, рот, брови и нос</vt:lpstr>
      <vt:lpstr>Презентация PowerPoint</vt:lpstr>
      <vt:lpstr>Презентация PowerPoint</vt:lpstr>
      <vt:lpstr>В театре артисты, стремясь изменить свое лицо, часто наклеивают усы или бороду, используют парики</vt:lpstr>
      <vt:lpstr>Искусство изменения внешности - ГРИМ</vt:lpstr>
      <vt:lpstr>Маска может закрывать только часть лица – это полумаска</vt:lpstr>
      <vt:lpstr>Презентация PowerPoint</vt:lpstr>
      <vt:lpstr>Нарисуй театральную маску.</vt:lpstr>
      <vt:lpstr>Презентация PowerPoint</vt:lpstr>
      <vt:lpstr>Презентация PowerPoint</vt:lpstr>
      <vt:lpstr>Спасибо за урок!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Microsoft</cp:lastModifiedBy>
  <cp:revision>16</cp:revision>
  <dcterms:created xsi:type="dcterms:W3CDTF">2012-02-07T15:20:45Z</dcterms:created>
  <dcterms:modified xsi:type="dcterms:W3CDTF">2022-10-07T21:40:28Z</dcterms:modified>
</cp:coreProperties>
</file>