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1" r:id="rId2"/>
    <p:sldId id="263" r:id="rId3"/>
    <p:sldId id="264" r:id="rId4"/>
    <p:sldId id="273" r:id="rId5"/>
    <p:sldId id="274" r:id="rId6"/>
    <p:sldId id="276" r:id="rId7"/>
    <p:sldId id="265" r:id="rId8"/>
    <p:sldId id="266" r:id="rId9"/>
    <p:sldId id="267" r:id="rId10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F0066"/>
    <a:srgbClr val="0000CC"/>
    <a:srgbClr val="861476"/>
    <a:srgbClr val="21520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90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545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9392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2491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6887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4101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1100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4077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2047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2894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1440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8868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5670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2114" y="268937"/>
            <a:ext cx="5433211" cy="1266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0" t="4390" r="2732" b="3415"/>
          <a:stretch/>
        </p:blipFill>
        <p:spPr bwMode="auto">
          <a:xfrm>
            <a:off x="0" y="1"/>
            <a:ext cx="685799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0648" y="395536"/>
            <a:ext cx="6120680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по работе с родителями на время карантина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МАДОУ № 3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Л.В.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Кезик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ладшая группа № 1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 по реализации непрерывной образовательной  деятельности с дошкольниками в условиях профилактики и предотвращения распространения новой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темы: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«Весна Красна»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«Птицы прилетели»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 Земли» (Мир диких и домашних животных)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рекомендациях разработаны: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конспекты  НОД по всем образовательным областям, беседы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 «Весна Красна», «Животные весной», «Лесной хоровод»,  «Домашние животные и их детеныши», «Игра  - Мир животных», «Загадки для малышей».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идактические и познавательные игры по темам недели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одобраны стихи, пословицы, поговорки, художественная литература по тематике недели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Пальчиковые игры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Логоритмические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70322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2114" y="268937"/>
            <a:ext cx="5433211" cy="1266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0" t="4390" r="2732" b="3415"/>
          <a:stretch/>
        </p:blipFill>
        <p:spPr bwMode="auto">
          <a:xfrm>
            <a:off x="19526" y="0"/>
            <a:ext cx="685799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4664" y="-612576"/>
            <a:ext cx="1841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Чистоговорки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1566" y="251520"/>
            <a:ext cx="3429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виды гимнастик: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артикуляционная,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дыхательная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гимнастика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язычка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Чистоговорки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массаж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1566" y="2339752"/>
            <a:ext cx="59217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Консультации для родителей  ( через социальную сеть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WhatsApp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–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короновирус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 Меры предосторожности и профилактики во время эпидемии»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«Информирование родителей о режиме работы МАДОУ № 3»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Короновирус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COVID – 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Все, что нужно знать»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«Не паникуйте! Проведем время с пользой»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 по запросам родителей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22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2114" y="268937"/>
            <a:ext cx="5433211" cy="1266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0" t="4390" r="2732" b="3415"/>
          <a:stretch/>
        </p:blipFill>
        <p:spPr bwMode="auto">
          <a:xfrm>
            <a:off x="2" y="-35695"/>
            <a:ext cx="685799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4664" y="323529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мамой, папой я играю –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точно не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скучаю!!!»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33" r="13170"/>
          <a:stretch/>
        </p:blipFill>
        <p:spPr bwMode="auto">
          <a:xfrm>
            <a:off x="404664" y="1489922"/>
            <a:ext cx="2808312" cy="2592539"/>
          </a:xfrm>
          <a:prstGeom prst="rect">
            <a:avLst/>
          </a:prstGeom>
          <a:noFill/>
          <a:ln>
            <a:noFill/>
          </a:ln>
          <a:effectLst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32" b="19310"/>
          <a:stretch/>
        </p:blipFill>
        <p:spPr bwMode="auto">
          <a:xfrm>
            <a:off x="3449042" y="1489922"/>
            <a:ext cx="2932285" cy="2592539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8680" y="4387334"/>
            <a:ext cx="56886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Строительные игры: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«Теремок на новый лад» - 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Выполнил Жигалов Тимофей </a:t>
            </a:r>
            <a:endParaRPr lang="ru-RU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8824" y="5252172"/>
            <a:ext cx="4368408" cy="256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36576" y="7963646"/>
            <a:ext cx="4337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«Бабушкина ферма»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Саша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Хилько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322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2114" y="268937"/>
            <a:ext cx="5433211" cy="1266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0" t="4390" r="2732" b="3415"/>
          <a:stretch/>
        </p:blipFill>
        <p:spPr bwMode="auto">
          <a:xfrm>
            <a:off x="-41529" y="0"/>
            <a:ext cx="685799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40" t="44278" r="-930" b="13001"/>
          <a:stretch/>
        </p:blipFill>
        <p:spPr bwMode="auto">
          <a:xfrm>
            <a:off x="241521" y="1660153"/>
            <a:ext cx="3213494" cy="2542515"/>
          </a:xfrm>
          <a:prstGeom prst="rect">
            <a:avLst/>
          </a:prstGeom>
          <a:noFill/>
          <a:ln>
            <a:noFill/>
          </a:ln>
          <a:effectLst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0688" y="323528"/>
            <a:ext cx="5616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 творчество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«Мои любимые животные»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3969" y="4414632"/>
            <a:ext cx="28502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пушистых друга»</a:t>
            </a:r>
            <a:endParaRPr lang="ru-RU" sz="2000" dirty="0">
              <a:solidFill>
                <a:srgbClr val="0000CC"/>
              </a:solidFill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6150" y="1693952"/>
            <a:ext cx="2907186" cy="2508716"/>
          </a:xfrm>
          <a:prstGeom prst="rect">
            <a:avLst/>
          </a:prstGeom>
          <a:noFill/>
          <a:ln>
            <a:noFill/>
          </a:ln>
          <a:effectLst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87470" y="4414632"/>
            <a:ext cx="30658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«Маленький Ёжик»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3579" y="1216080"/>
            <a:ext cx="23406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Никита Шакиров:</a:t>
            </a:r>
            <a:endParaRPr lang="ru-RU" sz="2000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15" t="5088" r="8194" b="5563"/>
          <a:stretch/>
        </p:blipFill>
        <p:spPr bwMode="auto">
          <a:xfrm>
            <a:off x="1044312" y="5076056"/>
            <a:ext cx="4714656" cy="2489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2183" y="7778980"/>
            <a:ext cx="64056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Зарипов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Савелий: 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«Любимые герои: Лиса да Заяц»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70573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2114" y="268937"/>
            <a:ext cx="5433211" cy="1266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0" t="4390" r="2732" b="3415"/>
          <a:stretch/>
        </p:blipFill>
        <p:spPr bwMode="auto">
          <a:xfrm>
            <a:off x="2" y="0"/>
            <a:ext cx="685799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636" y="1415993"/>
            <a:ext cx="2785121" cy="3930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012" b="54530"/>
          <a:stretch/>
        </p:blipFill>
        <p:spPr bwMode="auto">
          <a:xfrm>
            <a:off x="1484784" y="5937662"/>
            <a:ext cx="3611987" cy="2044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44" t="3103" r="7675" b="10081"/>
          <a:stretch/>
        </p:blipFill>
        <p:spPr bwMode="auto">
          <a:xfrm>
            <a:off x="3628410" y="1407418"/>
            <a:ext cx="2852383" cy="3930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0648" y="354886"/>
            <a:ext cx="63232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мастерская  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Маклаковой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Ксюши…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5336" y="5441831"/>
            <a:ext cx="26050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«Попугай  - Кеша…»</a:t>
            </a:r>
            <a:endParaRPr lang="ru-RU" sz="2000" dirty="0">
              <a:solidFill>
                <a:srgbClr val="80008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61048" y="5472609"/>
            <a:ext cx="24714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Пчелка – Майя…»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48584" y="8128261"/>
            <a:ext cx="30174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«Усатые – полосатые…»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33311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2114" y="268937"/>
            <a:ext cx="5433211" cy="1266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0" t="4390" r="2732" b="3415"/>
          <a:stretch/>
        </p:blipFill>
        <p:spPr bwMode="auto">
          <a:xfrm>
            <a:off x="116632" y="1"/>
            <a:ext cx="685799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6712" y="1584623"/>
            <a:ext cx="4896543" cy="3131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58" t="-6589" r="-7258" b="23129"/>
          <a:stretch/>
        </p:blipFill>
        <p:spPr bwMode="auto">
          <a:xfrm>
            <a:off x="1528116" y="4716016"/>
            <a:ext cx="3701084" cy="3975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2010" y="395536"/>
            <a:ext cx="42471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«Пасхальная семейка!!!»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5768" y="980312"/>
            <a:ext cx="3655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семья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Маклаковых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91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2114" y="268937"/>
            <a:ext cx="5433211" cy="1266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0" t="4390" r="2732" b="3415"/>
          <a:stretch/>
        </p:blipFill>
        <p:spPr bwMode="auto">
          <a:xfrm>
            <a:off x="0" y="0"/>
            <a:ext cx="685799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19" t="7471" r="8526" b="8990"/>
          <a:stretch/>
        </p:blipFill>
        <p:spPr bwMode="auto">
          <a:xfrm rot="16200000">
            <a:off x="322925" y="1127477"/>
            <a:ext cx="2975212" cy="2556637"/>
          </a:xfrm>
          <a:prstGeom prst="rect">
            <a:avLst/>
          </a:prstGeom>
          <a:noFill/>
          <a:ln>
            <a:noFill/>
          </a:ln>
          <a:effectLst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64518" y="333139"/>
            <a:ext cx="38486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«Весна Красна»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1008" y="1601613"/>
            <a:ext cx="27975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Маклакова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Ксюша:</a:t>
            </a: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«Весенний букет»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648" y="4472716"/>
            <a:ext cx="2828199" cy="3217438"/>
          </a:xfrm>
          <a:prstGeom prst="rect">
            <a:avLst/>
          </a:prstGeom>
          <a:noFill/>
          <a:ln>
            <a:noFill/>
          </a:ln>
          <a:effectLst/>
          <a:scene3d>
            <a:camera prst="perspectiveRigh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31" t="35985" r="14088" b="23410"/>
          <a:stretch/>
        </p:blipFill>
        <p:spPr bwMode="auto">
          <a:xfrm>
            <a:off x="2708920" y="5891795"/>
            <a:ext cx="3821374" cy="2674960"/>
          </a:xfrm>
          <a:prstGeom prst="rect">
            <a:avLst/>
          </a:prstGeom>
          <a:noFill/>
          <a:ln>
            <a:noFill/>
          </a:ln>
          <a:effectLst/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27663" y="4387334"/>
            <a:ext cx="27936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Бондюгова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Ксюша:</a:t>
            </a:r>
          </a:p>
          <a:p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«Прогулка Колобка»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22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2114" y="268937"/>
            <a:ext cx="5433211" cy="1266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0" t="4390" r="2732" b="3415"/>
          <a:stretch/>
        </p:blipFill>
        <p:spPr bwMode="auto">
          <a:xfrm>
            <a:off x="0" y="1"/>
            <a:ext cx="685799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049" y="888678"/>
            <a:ext cx="2769321" cy="3403217"/>
          </a:xfrm>
          <a:prstGeom prst="rect">
            <a:avLst/>
          </a:prstGeom>
          <a:noFill/>
          <a:ln>
            <a:noFill/>
          </a:ln>
          <a:effectLst/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741" y="899593"/>
            <a:ext cx="2697750" cy="3403216"/>
          </a:xfrm>
          <a:prstGeom prst="rect">
            <a:avLst/>
          </a:prstGeom>
          <a:noFill/>
          <a:ln>
            <a:noFill/>
          </a:ln>
          <a:effectLst/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416"/>
          <a:stretch/>
        </p:blipFill>
        <p:spPr bwMode="auto">
          <a:xfrm>
            <a:off x="3498429" y="5076056"/>
            <a:ext cx="3019257" cy="246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048" y="4702831"/>
            <a:ext cx="2769321" cy="3469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06852" y="245429"/>
            <a:ext cx="31850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Весенние пейзажи…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2696" y="4302809"/>
            <a:ext cx="2050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Шакиров Никита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61259" y="4302809"/>
            <a:ext cx="2185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Маклакова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Ксюша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5787" y="8400263"/>
            <a:ext cx="2162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Скирневская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Варя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20285" y="7803068"/>
            <a:ext cx="2039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Хилько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Саша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322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2114" y="268937"/>
            <a:ext cx="5433211" cy="12660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0" t="4390" r="2732" b="3415"/>
          <a:stretch/>
        </p:blipFill>
        <p:spPr bwMode="auto">
          <a:xfrm>
            <a:off x="0" y="1"/>
            <a:ext cx="6857998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Documents and Settings\Admin\Рабочий стол\Новая папка\IMG-20200417-WA0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693" y="1383766"/>
            <a:ext cx="2936291" cy="352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5282" y="1364527"/>
            <a:ext cx="2810967" cy="3547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694" y="5724128"/>
            <a:ext cx="293629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7679" y="5724128"/>
            <a:ext cx="2948571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5432" y="179512"/>
            <a:ext cx="20755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«Поварята»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4241" y="827584"/>
            <a:ext cx="4965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Шакиров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Никита 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пеку, пеку, пеку…»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9276" y="5148064"/>
            <a:ext cx="43959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Зарипов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Савелий  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«Юный  кулинар» 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22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</TotalTime>
  <Words>264</Words>
  <Application>Microsoft Office PowerPoint</Application>
  <PresentationFormat>Экран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21</cp:revision>
  <dcterms:modified xsi:type="dcterms:W3CDTF">2022-10-11T13:12:31Z</dcterms:modified>
</cp:coreProperties>
</file>