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13" r:id="rId2"/>
    <p:sldId id="257" r:id="rId3"/>
    <p:sldId id="280" r:id="rId4"/>
    <p:sldId id="271" r:id="rId5"/>
    <p:sldId id="279" r:id="rId6"/>
    <p:sldId id="277" r:id="rId7"/>
    <p:sldId id="276" r:id="rId8"/>
    <p:sldId id="290" r:id="rId9"/>
    <p:sldId id="289" r:id="rId10"/>
    <p:sldId id="287" r:id="rId11"/>
    <p:sldId id="291" r:id="rId12"/>
    <p:sldId id="293" r:id="rId13"/>
    <p:sldId id="312" r:id="rId1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2" d="100"/>
          <a:sy n="82" d="100"/>
        </p:scale>
        <p:origin x="-270" y="-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2092FB-E46A-40C6-BCF2-7207F46A77D3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764D4C-3B45-4443-B78E-A168EB8A2CB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575844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2092FB-E46A-40C6-BCF2-7207F46A77D3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764D4C-3B45-4443-B78E-A168EB8A2CB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719289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2092FB-E46A-40C6-BCF2-7207F46A77D3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764D4C-3B45-4443-B78E-A168EB8A2CB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245368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2092FB-E46A-40C6-BCF2-7207F46A77D3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764D4C-3B45-4443-B78E-A168EB8A2CB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568056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2092FB-E46A-40C6-BCF2-7207F46A77D3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764D4C-3B45-4443-B78E-A168EB8A2CB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024925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2092FB-E46A-40C6-BCF2-7207F46A77D3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764D4C-3B45-4443-B78E-A168EB8A2CB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697770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2092FB-E46A-40C6-BCF2-7207F46A77D3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764D4C-3B45-4443-B78E-A168EB8A2CB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531732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2092FB-E46A-40C6-BCF2-7207F46A77D3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764D4C-3B45-4443-B78E-A168EB8A2CB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967366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2092FB-E46A-40C6-BCF2-7207F46A77D3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764D4C-3B45-4443-B78E-A168EB8A2CB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407702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2092FB-E46A-40C6-BCF2-7207F46A77D3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764D4C-3B45-4443-B78E-A168EB8A2CB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188176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2092FB-E46A-40C6-BCF2-7207F46A77D3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764D4C-3B45-4443-B78E-A168EB8A2CB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070902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2092FB-E46A-40C6-BCF2-7207F46A77D3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764D4C-3B45-4443-B78E-A168EB8A2CB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387641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0"/>
            <a:ext cx="12191999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590309" y="224532"/>
            <a:ext cx="1160169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БЮДЖЕТНОЕ УЧРЕЖДЕНИЕ </a:t>
            </a:r>
          </a:p>
          <a:p>
            <a:pPr lvl="0"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ДОПОЛНИТЕЛЬНОГО ОБРАЗОВАНИЯ</a:t>
            </a:r>
          </a:p>
          <a:p>
            <a:pPr lvl="0"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"СТАНЦИЯ ЮНЫХ НАТУРАЛИСТОВ ГОРОДА МАКЕЕВКИ"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8160152" y="4691963"/>
            <a:ext cx="403184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Подготовила: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Моисеенко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Я.В.</a:t>
            </a:r>
          </a:p>
          <a:p>
            <a:pPr lvl="0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Руководитель кружка </a:t>
            </a:r>
          </a:p>
          <a:p>
            <a:pPr lvl="0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МБУДО </a:t>
            </a: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"Станция юных натуралистов </a:t>
            </a:r>
          </a:p>
          <a:p>
            <a:pPr lvl="0"/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Макеевки"</a:t>
            </a:r>
            <a:endParaRPr lang="ru-RU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615878" y="1702797"/>
            <a:ext cx="901667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i="1" dirty="0" smtClean="0">
                <a:solidFill>
                  <a:srgbClr val="FF0000"/>
                </a:solidFill>
                <a:latin typeface="+mj-lt"/>
                <a:ea typeface="FangSong" pitchFamily="49" charset="-122"/>
                <a:cs typeface="BrowalliaUPC" pitchFamily="34" charset="-34"/>
              </a:rPr>
              <a:t>Презентация </a:t>
            </a:r>
          </a:p>
          <a:p>
            <a:pPr algn="ctr"/>
            <a:r>
              <a:rPr lang="ru-RU" sz="3200" i="1" dirty="0" smtClean="0">
                <a:latin typeface="+mj-lt"/>
                <a:ea typeface="FangSong" pitchFamily="49" charset="-122"/>
                <a:cs typeface="BrowalliaUPC" pitchFamily="34" charset="-34"/>
              </a:rPr>
              <a:t>н</a:t>
            </a:r>
            <a:r>
              <a:rPr lang="ru-RU" sz="3200" i="1" dirty="0" smtClean="0">
                <a:latin typeface="+mj-lt"/>
                <a:ea typeface="FangSong" pitchFamily="49" charset="-122"/>
                <a:cs typeface="BrowalliaUPC" pitchFamily="34" charset="-34"/>
              </a:rPr>
              <a:t>а тему: «</a:t>
            </a:r>
            <a:r>
              <a:rPr lang="ru-RU" sz="3200" i="1" dirty="0" smtClean="0">
                <a:latin typeface="+mj-lt"/>
                <a:ea typeface="FangSong" pitchFamily="49" charset="-122"/>
                <a:cs typeface="BrowalliaUPC" pitchFamily="34" charset="-34"/>
              </a:rPr>
              <a:t>Правила техники </a:t>
            </a:r>
            <a:r>
              <a:rPr lang="ru-RU" sz="3200" i="1" dirty="0" smtClean="0">
                <a:latin typeface="+mj-lt"/>
                <a:ea typeface="FangSong" pitchFamily="49" charset="-122"/>
                <a:cs typeface="BrowalliaUPC" pitchFamily="34" charset="-34"/>
              </a:rPr>
              <a:t>безопасности </a:t>
            </a:r>
          </a:p>
          <a:p>
            <a:pPr algn="ctr"/>
            <a:r>
              <a:rPr lang="ru-RU" sz="3200" i="1" dirty="0" smtClean="0">
                <a:latin typeface="+mj-lt"/>
                <a:ea typeface="FangSong" pitchFamily="49" charset="-122"/>
                <a:cs typeface="BrowalliaUPC" pitchFamily="34" charset="-34"/>
              </a:rPr>
              <a:t>на </a:t>
            </a:r>
            <a:r>
              <a:rPr lang="ru-RU" sz="3200" i="1" dirty="0" smtClean="0">
                <a:latin typeface="+mj-lt"/>
                <a:ea typeface="FangSong" pitchFamily="49" charset="-122"/>
                <a:cs typeface="BrowalliaUPC" pitchFamily="34" charset="-34"/>
              </a:rPr>
              <a:t>занятиях»</a:t>
            </a:r>
            <a:endParaRPr lang="ru-RU" sz="2400" i="1" dirty="0">
              <a:latin typeface="+mj-lt"/>
              <a:ea typeface="FangSong" pitchFamily="49" charset="-122"/>
              <a:cs typeface="BrowalliaUPC" pitchFamily="34" charset="-34"/>
            </a:endParaRPr>
          </a:p>
        </p:txBody>
      </p:sp>
      <p:pic>
        <p:nvPicPr>
          <p:cNvPr id="28674" name="Picture 2" descr="https://o.remove.bg/downloads/06a70a5a-7a2d-47b9-a826-c5c2e897c295/Screenshot_6-removebg-preview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0" y="1205712"/>
            <a:ext cx="6886938" cy="565228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08659954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4756562" y="3244334"/>
            <a:ext cx="3221972" cy="14773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Клей, друзья, такое чудо!</a:t>
            </a:r>
          </a:p>
          <a:p>
            <a:r>
              <a:rPr lang="ru-RU" dirty="0" smtClean="0"/>
              <a:t>Он нам для занятий  нужен.</a:t>
            </a:r>
            <a:br>
              <a:rPr lang="ru-RU" dirty="0" smtClean="0"/>
            </a:br>
            <a:r>
              <a:rPr lang="ru-RU" dirty="0" smtClean="0"/>
              <a:t>Чтобы сделать куб бумажный,</a:t>
            </a:r>
            <a:br>
              <a:rPr lang="ru-RU" dirty="0" smtClean="0"/>
            </a:br>
            <a:r>
              <a:rPr lang="ru-RU" dirty="0" smtClean="0"/>
              <a:t>Самолёт, картонный дом,</a:t>
            </a:r>
            <a:br>
              <a:rPr lang="ru-RU" dirty="0" smtClean="0"/>
            </a:br>
            <a:r>
              <a:rPr lang="ru-RU" dirty="0" smtClean="0"/>
              <a:t>Аппликацию в альбом.</a:t>
            </a: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0"/>
            <a:ext cx="12191999" cy="68580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0" y="232883"/>
            <a:ext cx="12192000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Листопад, листопад!</a:t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Листья по ветру летят!</a:t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Много на земле опавших</a:t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Ярких листьев ждёт ребят!</a:t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Соберём из них букет</a:t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поставим в вазу.</a:t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Станет комната красивей</a:t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нарядней сразу!</a:t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Можно взять газеты, книжки,</a:t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Засушить листву,</a:t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 потом собрать из листьев</a:t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Мышку и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сову.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 descr="https://o.remove.bg/downloads/d4d37b6e-fc5a-48fc-9161-64f122cb5ac0/free-png.ru-226-removebg-preview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3826116" cy="3703899"/>
          </a:xfrm>
          <a:prstGeom prst="rect">
            <a:avLst/>
          </a:prstGeom>
          <a:noFill/>
        </p:spPr>
      </p:pic>
      <p:pic>
        <p:nvPicPr>
          <p:cNvPr id="8" name="Picture 2" descr="https://o.remove.bg/downloads/d4d37b6e-fc5a-48fc-9161-64f122cb5ac0/free-png.ru-226-removebg-preview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0" y="3692324"/>
            <a:ext cx="3402960" cy="3165676"/>
          </a:xfrm>
          <a:prstGeom prst="rect">
            <a:avLst/>
          </a:prstGeom>
          <a:noFill/>
        </p:spPr>
      </p:pic>
      <p:pic>
        <p:nvPicPr>
          <p:cNvPr id="9" name="Picture 2" descr="https://o.remove.bg/downloads/d4d37b6e-fc5a-48fc-9161-64f122cb5ac0/free-png.ru-226-removebg-preview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65884" y="0"/>
            <a:ext cx="3826116" cy="3703899"/>
          </a:xfrm>
          <a:prstGeom prst="rect">
            <a:avLst/>
          </a:prstGeom>
          <a:noFill/>
        </p:spPr>
      </p:pic>
      <p:pic>
        <p:nvPicPr>
          <p:cNvPr id="10" name="Picture 2" descr="https://o.remove.bg/downloads/d4d37b6e-fc5a-48fc-9161-64f122cb5ac0/free-png.ru-226-removebg-preview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8365290" y="2951696"/>
            <a:ext cx="3479470" cy="370389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58141095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0"/>
            <a:ext cx="12191999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74173" y="290121"/>
            <a:ext cx="12191999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Правила работы с природным материалом</a:t>
            </a:r>
            <a:r>
              <a:rPr lang="ru-RU" sz="4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dirty="0"/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Не ломай растущие деревья и кустарники.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Не обрабатывай сырые, грязные корни и ветки.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Для резания веток используй нож с тупым концом.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Обрабатывай шишки, каштаны, жёлуди только на деревянной доске.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В сухих шишках, каштанах,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желудях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отверстия не делай шилом, а сверли.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 Храни природный материал в сухом месте.</a:t>
            </a:r>
          </a:p>
        </p:txBody>
      </p:sp>
      <p:pic>
        <p:nvPicPr>
          <p:cNvPr id="11268" name="Picture 4" descr="https://sun9-56.userapi.com/impg/ItcFKE3ORZGR6wdTQDKtEFfWQtk3pgyIkKIquQ/fM9309Ce3jE.jpg?size=936x600&amp;quality=96&amp;sign=2bc5165ee9da82b7392867f1d24d077f&amp;type=albu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51940" y="3379808"/>
            <a:ext cx="9124959" cy="347819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14198982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0"/>
            <a:ext cx="12191999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82731" y="231674"/>
            <a:ext cx="12026537" cy="44319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Правила уборки своего рабочего места</a:t>
            </a:r>
            <a:r>
              <a:rPr lang="ru-RU" sz="4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dirty="0"/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1.Положи изделие, выполненное на уроке, в коробку для изделий.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2.Собери со стола и с пола обрезки материала, мусор.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3.После работы с пластилином почисти стекой рабочую доску, крышку парты, если там остались следы от пластилина. Соскреби прилипший к полу пластилин — грязный выброси в мусор, чистый убери в коробку.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4.Протри инструменты и крышку парты тряпочкой.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5.Тщательно вытри руки тряпочкой и вымой их с мылом.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6.Сними рабочую одежду.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7.Все принадлежности убери.</a:t>
            </a:r>
          </a:p>
        </p:txBody>
      </p:sp>
      <p:pic>
        <p:nvPicPr>
          <p:cNvPr id="1026" name="Picture 2" descr="https://o.remove.bg/downloads/dead4e48-4cea-48bd-b57f-205e25bb5ef0/png-clipart-table-desk-class-room-angle-furniture-removebg-preview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20304" y="2987179"/>
            <a:ext cx="4173357" cy="370877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85705844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0"/>
            <a:ext cx="12191999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00941" y="855027"/>
            <a:ext cx="8634715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dirty="0">
                <a:latin typeface="Times New Roman" pitchFamily="18" charset="0"/>
                <a:cs typeface="Times New Roman" pitchFamily="18" charset="0"/>
              </a:rPr>
              <a:t>Эти </a:t>
            </a:r>
            <a:r>
              <a:rPr lang="ru-RU" sz="6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ПРАВИЛА</a:t>
            </a:r>
            <a:r>
              <a:rPr lang="ru-RU" sz="6000" dirty="0">
                <a:latin typeface="Times New Roman" pitchFamily="18" charset="0"/>
                <a:cs typeface="Times New Roman" pitchFamily="18" charset="0"/>
              </a:rPr>
              <a:t> простые</a:t>
            </a:r>
          </a:p>
          <a:p>
            <a:pPr algn="ctr"/>
            <a:r>
              <a:rPr lang="ru-RU" sz="6000" dirty="0">
                <a:latin typeface="Times New Roman" pitchFamily="18" charset="0"/>
                <a:cs typeface="Times New Roman" pitchFamily="18" charset="0"/>
              </a:rPr>
              <a:t>Никогда не </a:t>
            </a:r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забывай,</a:t>
            </a:r>
          </a:p>
          <a:p>
            <a:pPr algn="ctr"/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На уроке, ты </a:t>
            </a:r>
            <a:r>
              <a:rPr lang="ru-RU" sz="6000" dirty="0">
                <a:latin typeface="Times New Roman" pitchFamily="18" charset="0"/>
                <a:cs typeface="Times New Roman" pitchFamily="18" charset="0"/>
              </a:rPr>
              <a:t>всегда их </a:t>
            </a:r>
            <a:r>
              <a:rPr lang="ru-RU" sz="6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СОБЛЮДАЙ!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643147" y="1217395"/>
            <a:ext cx="4290351" cy="6149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9119127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59492" y="1055826"/>
            <a:ext cx="8340811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Помни,</a:t>
            </a:r>
            <a:r>
              <a:rPr lang="ru-RU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каждый ученик,</a:t>
            </a:r>
            <a:br>
              <a:rPr lang="ru-RU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Знай, любая кроха:</a:t>
            </a:r>
            <a:br>
              <a:rPr lang="ru-RU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Безопасность — хорошо,</a:t>
            </a:r>
            <a:br>
              <a:rPr lang="ru-RU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халатность — плохо!</a:t>
            </a:r>
            <a:endParaRPr lang="ru-RU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604248" y="321276"/>
            <a:ext cx="4560218" cy="65367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9243426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-383178" y="1027906"/>
            <a:ext cx="12191999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Шило, ножницы, иголки-</a:t>
            </a:r>
          </a:p>
          <a:p>
            <a:pPr algn="ctr"/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Очень, знаете ли, колки, </a:t>
            </a:r>
          </a:p>
          <a:p>
            <a:pPr algn="ctr"/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      С ними и шутить не стоит –</a:t>
            </a:r>
          </a:p>
          <a:p>
            <a:pPr algn="ctr"/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      Никто об этом и не спорит.</a:t>
            </a: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9458" name="Picture 2" descr="https://o.remove.bg/downloads/02da2b48-7cb8-44ba-821e-9cbdda12a6e5/kisspng-plastic-lanyard-encapsulated-postscript-computer-i-5b1f3a53873be7.5608562215287732035539-removebg-preview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5085730">
            <a:off x="-164949" y="3817499"/>
            <a:ext cx="5805598" cy="3357880"/>
          </a:xfrm>
          <a:prstGeom prst="rect">
            <a:avLst/>
          </a:prstGeom>
          <a:noFill/>
        </p:spPr>
      </p:pic>
      <p:pic>
        <p:nvPicPr>
          <p:cNvPr id="19460" name="Picture 4" descr="https://o.remove.bg/downloads/55e177ca-7b82-41e8-85b5-b20515706a24/%D0%BD%D0%BE%D0%B6%D0%BD%D0%B8%D1%86%D1%8B-%D0%B8-%D0%BF%D0%BE%D1%82%D0%BE%D0%BA-42095124-removebg-preview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04417" y="3878303"/>
            <a:ext cx="8429625" cy="268605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8817465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30629" y="137555"/>
            <a:ext cx="11939451" cy="33547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Техника безопасности при работе с ножницами</a:t>
            </a:r>
            <a:endParaRPr lang="ru-RU" dirty="0" smtClean="0"/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    Храните ножницы в указанном месте  в определённом положении.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    При работе внимательно следите за направлением резания.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    Не работайте с тупыми ножницами и с ослабленным шарнирным креплением.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    Не держите ножницы лезвием вверх.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5.    Не оставляйте ножницы с открытыми лезвиями.</a:t>
            </a:r>
          </a:p>
          <a:p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50471" y="2640223"/>
            <a:ext cx="1127374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6.    Не режьте ножницами на ходу.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7.    Не подходите к товарищу во время работы.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8.    Передавайте закрытые ножницы кольцами вперёд.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9.    Во время работы удерживайте материал левой рукой так, чтобы пальцы были в стороне от лезвия.</a:t>
            </a:r>
            <a:endParaRPr lang="ru-RU" sz="24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16820" y="4309974"/>
            <a:ext cx="7222601" cy="2328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9144824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0" y="365125"/>
            <a:ext cx="1219200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Техника безопасности при работе с иглой</a:t>
            </a:r>
          </a:p>
          <a:p>
            <a:endParaRPr lang="ru-RU" dirty="0" smtClean="0"/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    Хранить иглы нужно в определенном месте (в игольнице, специальной коробке).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    Запрещается брать иглу в рот, вкалывать ее в одежду.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    Шить необходимо с наперстком, чтобы не поранить палец.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    Нельзя шить ржавой иглой: она плохо входит в ткань, портит ее и может сломаться.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7410" name="Picture 2" descr="https://o.remove.bg/downloads/d939bb74-21a7-4420-a72c-d56bae652d55/Screenshot_4-removebg-preview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68222" y="3202743"/>
            <a:ext cx="5735939" cy="365525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7297711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4756562" y="3244334"/>
            <a:ext cx="3221972" cy="14773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Клей, друзья, такое чудо!</a:t>
            </a:r>
          </a:p>
          <a:p>
            <a:r>
              <a:rPr lang="ru-RU" dirty="0" smtClean="0"/>
              <a:t>Он нам для занятий  нужен.</a:t>
            </a:r>
            <a:br>
              <a:rPr lang="ru-RU" dirty="0" smtClean="0"/>
            </a:br>
            <a:r>
              <a:rPr lang="ru-RU" dirty="0" smtClean="0"/>
              <a:t>Чтобы сделать куб бумажный,</a:t>
            </a:r>
            <a:br>
              <a:rPr lang="ru-RU" dirty="0" smtClean="0"/>
            </a:br>
            <a:r>
              <a:rPr lang="ru-RU" dirty="0" smtClean="0"/>
              <a:t>Самолёт, картонный дом,</a:t>
            </a:r>
            <a:br>
              <a:rPr lang="ru-RU" dirty="0" smtClean="0"/>
            </a:br>
            <a:r>
              <a:rPr lang="ru-RU" dirty="0" smtClean="0"/>
              <a:t>Аппликацию в альбом.</a:t>
            </a: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0"/>
            <a:ext cx="12191999" cy="68580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356260" y="1144588"/>
            <a:ext cx="8633361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Клей, </a:t>
            </a:r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друзья, такое чудо!</a:t>
            </a:r>
          </a:p>
          <a:p>
            <a:pPr algn="ctr"/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Он нам для занятий нужен.</a:t>
            </a:r>
            <a:b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Чтобы сделать куб бумажный,</a:t>
            </a:r>
            <a:b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Самолёт, картонный дом,</a:t>
            </a:r>
            <a:b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Аппликацию в альбом.</a:t>
            </a:r>
            <a:b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6386" name="Picture 2" descr="https://o.remove.bg/downloads/f5ebf374-a643-4307-b268-1ef8e9b9f0b0/istockphoto-518531292-612x612-removebg-preview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70351" y="1840376"/>
            <a:ext cx="4618418" cy="461841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9107272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87084" y="146506"/>
            <a:ext cx="12191999" cy="637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ПРАВИЛА РАБОТЫ С КЛЕЕМ</a:t>
            </a:r>
          </a:p>
          <a:p>
            <a:pPr>
              <a:buFont typeface="+mj-lt"/>
              <a:buAutoNum type="arabicPeriod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Работу выполнять за столом.</a:t>
            </a:r>
          </a:p>
          <a:p>
            <a:pPr>
              <a:buFont typeface="+mj-lt"/>
              <a:buAutoNum type="arabicPeriod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Подготовить свое рабочее место: аккуратно и удобно  расположить необходимые материалы.</a:t>
            </a:r>
          </a:p>
          <a:p>
            <a:pPr>
              <a:buFont typeface="+mj-lt"/>
              <a:buAutoNum type="arabicPeriod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Планировать свою работу.</a:t>
            </a:r>
          </a:p>
          <a:p>
            <a:pPr>
              <a:buFont typeface="+mj-lt"/>
              <a:buAutoNum type="arabicPeriod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Внимательно выслушивать задание воспитателя.</a:t>
            </a:r>
          </a:p>
          <a:p>
            <a:pPr>
              <a:buFont typeface="+mj-lt"/>
              <a:buAutoNum type="arabicPeriod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процессе работы поддерживать порядок на рабочем месте.</a:t>
            </a:r>
          </a:p>
          <a:p>
            <a:pPr>
              <a:buFont typeface="+mj-lt"/>
              <a:buAutoNum type="arabicPeriod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Работать на клеенке, пользоваться кисточкой для набора клея.</a:t>
            </a:r>
          </a:p>
          <a:p>
            <a:pPr>
              <a:buFont typeface="+mj-lt"/>
              <a:buAutoNum type="arabicPeriod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Излишки клея снимать о край баночки.</a:t>
            </a:r>
          </a:p>
          <a:p>
            <a:pPr>
              <a:buFont typeface="+mj-lt"/>
              <a:buAutoNum type="arabicPeriod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 время работы класть кисть на специальную подставку.</a:t>
            </a:r>
          </a:p>
          <a:p>
            <a:pPr>
              <a:buFont typeface="+mj-lt"/>
              <a:buAutoNum type="arabicPeriod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Использовать салфетку для того. Чтобы убрать лишний клей с бумаги.</a:t>
            </a:r>
          </a:p>
          <a:p>
            <a:pPr>
              <a:buFont typeface="+mj-lt"/>
              <a:buAutoNum type="arabicPeriod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 работе с клеем необходимо быть аккуратным: не вытирать руки об одежду, не пачкать руки, лицо, костюм, не пачкать стол, за которым работаешь.</a:t>
            </a:r>
          </a:p>
          <a:p>
            <a:pPr>
              <a:buFont typeface="+mj-lt"/>
              <a:buAutoNum type="arabicPeriod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Нельзя: брать клей в рот, тереть грязными руками глаза.</a:t>
            </a:r>
          </a:p>
          <a:p>
            <a:pPr>
              <a:buFont typeface="+mj-lt"/>
              <a:buAutoNum type="arabicPeriod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окончании работы привести в порядок рабочее место.</a:t>
            </a:r>
          </a:p>
          <a:p>
            <a:pPr>
              <a:buFont typeface="+mj-lt"/>
              <a:buAutoNum type="arabicPeriod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Тщательно вымыть руки с мылом.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6989924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0"/>
            <a:ext cx="12191999" cy="68580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0" y="229905"/>
            <a:ext cx="1185236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Пластилин</a:t>
            </a:r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беру я в руки, </a:t>
            </a:r>
            <a:b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 него леплю фигурки. </a:t>
            </a:r>
            <a:b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Вот – собака, вот – свинья </a:t>
            </a:r>
            <a:b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утиная семья.</a:t>
            </a:r>
          </a:p>
        </p:txBody>
      </p:sp>
      <p:pic>
        <p:nvPicPr>
          <p:cNvPr id="14338" name="Picture 2" descr="https://o.remove.bg/downloads/79624097-804d-4094-a7c2-fff8fe2b4447/1019486828-removebg-preview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99595" y="3115590"/>
            <a:ext cx="9954227" cy="374241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42539915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4756562" y="3244334"/>
            <a:ext cx="3221972" cy="14773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Клей, друзья, такое чудо!</a:t>
            </a:r>
          </a:p>
          <a:p>
            <a:r>
              <a:rPr lang="ru-RU" dirty="0" smtClean="0"/>
              <a:t>Он нам для занятий  нужен.</a:t>
            </a:r>
            <a:br>
              <a:rPr lang="ru-RU" dirty="0" smtClean="0"/>
            </a:br>
            <a:r>
              <a:rPr lang="ru-RU" dirty="0" smtClean="0"/>
              <a:t>Чтобы сделать куб бумажный,</a:t>
            </a:r>
            <a:br>
              <a:rPr lang="ru-RU" dirty="0" smtClean="0"/>
            </a:br>
            <a:r>
              <a:rPr lang="ru-RU" dirty="0" smtClean="0"/>
              <a:t>Самолёт, картонный дом,</a:t>
            </a:r>
            <a:br>
              <a:rPr lang="ru-RU" dirty="0" smtClean="0"/>
            </a:br>
            <a:r>
              <a:rPr lang="ru-RU" dirty="0" smtClean="0"/>
              <a:t>Аппликацию в альбом.</a:t>
            </a: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95348" y="365125"/>
            <a:ext cx="12344399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Правила работы </a:t>
            </a:r>
            <a:r>
              <a:rPr lang="ru-RU" sz="4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4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пластилином</a:t>
            </a:r>
            <a:endParaRPr lang="ru-RU" sz="4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Работай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клеёнке или на дощечке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Бери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работы нужный цвет пластилина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Отрежь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стекой нужное количество пластилина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 Согрей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кусочек пластилина теплом своих рук, чтобы он стал мягким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5. По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окончании работы хорошо вытри руки сухой мягкой тряпочкой и только потом 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вымой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их с мылом</a:t>
            </a:r>
          </a:p>
        </p:txBody>
      </p:sp>
      <p:pic>
        <p:nvPicPr>
          <p:cNvPr id="13316" name="Picture 4" descr="https://o.remove.bg/downloads/73ec2dc0-e5df-4982-99c7-c1b3ba9110e9/18dd4edb882abdd58d11981fbe4f8742-removebg-preview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33499" y="3011211"/>
            <a:ext cx="5793811" cy="384678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86689308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1373</TotalTime>
  <Words>391</Words>
  <Application>Microsoft Office PowerPoint</Application>
  <PresentationFormat>Произвольный</PresentationFormat>
  <Paragraphs>81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SUN</dc:creator>
  <cp:lastModifiedBy>Дом</cp:lastModifiedBy>
  <cp:revision>79</cp:revision>
  <dcterms:created xsi:type="dcterms:W3CDTF">2022-09-05T07:02:24Z</dcterms:created>
  <dcterms:modified xsi:type="dcterms:W3CDTF">2022-10-11T13:41:05Z</dcterms:modified>
</cp:coreProperties>
</file>