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8" r:id="rId2"/>
    <p:sldId id="260" r:id="rId3"/>
    <p:sldId id="261" r:id="rId4"/>
    <p:sldId id="262" r:id="rId5"/>
    <p:sldId id="264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5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ACDA-BAD9-4542-84C8-CDAA5C49B23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A458F-A327-4038-AA35-BA5D0A0AD5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43638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0D111-863E-4478-AEE8-356CC2A63F4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FEB66-8D0F-47B3-8C70-F9A6EFFA49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99830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F1277-42D8-409A-9E52-78317BF38465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280C7-B0DF-45E6-9AB5-E61A02A46CDB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E255E-F671-488C-947B-FBF2C1B34A1E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1B8D1-651B-4824-9E9A-302FAB776D37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D4057-2D17-45DF-9155-D59F2B4B04A7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234FE-86DD-4E0C-BA48-617154BF32B4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DAB87-24F0-428A-B533-375C6D4A06F1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6AF38-DEF1-4CFA-84BA-30F9A453921D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FF48-6F04-4439-A80E-42E12B48A8D8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27C57-AA8F-41B1-B262-B8B641BCFB53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5E642-C094-434E-868C-5DC32820DE71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ACD5A-AD9D-4ED8-9C0D-1EB75ACDCE1F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ass/>
                    </a14:imgEffect>
                  </a14:imgLayer>
                </a14:imgProps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978EB-61C8-4059-B9DE-E91EB1DE6B32}" type="datetime1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http://www.o-detstve.ru  Портал «О детстве»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BAEED-D705-40C0-810D-6B8E51C81A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audio" Target="../media/audio1.wav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4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Monotype Corsiva" panose="03010101010201010101" pitchFamily="66" charset="0"/>
                <a:cs typeface="Times New Roman" pitchFamily="18" charset="0"/>
              </a:rPr>
              <a:t>«Продукты питания».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085184"/>
            <a:ext cx="5364088" cy="504056"/>
          </a:xfrm>
        </p:spPr>
        <p:txBody>
          <a:bodyPr>
            <a:noAutofit/>
          </a:bodyPr>
          <a:lstStyle/>
          <a:p>
            <a:pPr lvl="1"/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Подготовила: </a:t>
            </a:r>
            <a:r>
              <a:rPr lang="ru-RU" dirty="0" err="1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Фарзалиева</a:t>
            </a:r>
            <a:r>
              <a:rPr lang="ru-RU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 Н.Ю.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5576" y="6381328"/>
            <a:ext cx="7776864" cy="365125"/>
          </a:xfrm>
        </p:spPr>
        <p:txBody>
          <a:bodyPr/>
          <a:lstStyle/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580112" y="116632"/>
            <a:ext cx="3399656" cy="365125"/>
          </a:xfrm>
        </p:spPr>
        <p:txBody>
          <a:bodyPr/>
          <a:lstStyle/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Monotype Corsiva" panose="03010101010201010101" pitchFamily="66" charset="0"/>
                <a:cs typeface="Times New Roman" pitchFamily="18" charset="0"/>
              </a:rPr>
              <a:t>МАДОУ Д/С № 56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img13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1728192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1584176" cy="1067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509120"/>
            <a:ext cx="1584175" cy="1333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996952"/>
            <a:ext cx="10763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1368152" cy="169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6096" y="908720"/>
            <a:ext cx="790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2780928"/>
            <a:ext cx="1104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509120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72" y="908720"/>
            <a:ext cx="14668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24328" y="2564904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44208" y="2564904"/>
            <a:ext cx="952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372200" y="414908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4149080"/>
            <a:ext cx="9361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827584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«Что понадобится повару для    приготовления пищи?»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348880"/>
            <a:ext cx="2241599" cy="1886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2376264" cy="164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836712"/>
            <a:ext cx="2016224" cy="125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412776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005064"/>
            <a:ext cx="2466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450912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2852936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95736" y="0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«Что можно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жарить?»</a:t>
            </a: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5796136" y="116632"/>
            <a:ext cx="3111624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869160"/>
            <a:ext cx="1584176" cy="1067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4941168"/>
            <a:ext cx="1296144" cy="1090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4869160"/>
            <a:ext cx="1368151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4869160"/>
            <a:ext cx="1512168" cy="11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4797152"/>
            <a:ext cx="1224136" cy="1197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27784" y="404664"/>
            <a:ext cx="4322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«Какие предметы спрятались?»</a:t>
            </a:r>
            <a:endParaRPr lang="ru-RU" sz="2400" dirty="0"/>
          </a:p>
        </p:txBody>
      </p:sp>
      <p:pic>
        <p:nvPicPr>
          <p:cNvPr id="2" name="Picture 2" descr="G:\img127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973280" cy="3024336"/>
          </a:xfrm>
          <a:prstGeom prst="rect">
            <a:avLst/>
          </a:prstGeom>
          <a:noFill/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5888360" y="0"/>
            <a:ext cx="3255640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6792" y="836712"/>
            <a:ext cx="1944216" cy="1456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266231"/>
            <a:ext cx="2016224" cy="1170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1210" y="5201816"/>
            <a:ext cx="165618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068960"/>
            <a:ext cx="1962919" cy="1470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908720"/>
            <a:ext cx="227238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59" b="5937"/>
          <a:stretch>
            <a:fillRect/>
          </a:stretch>
        </p:blipFill>
        <p:spPr bwMode="auto">
          <a:xfrm>
            <a:off x="3628864" y="2060848"/>
            <a:ext cx="213779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411760" y="11663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«Отгадай начинку для пирожков».</a:t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476672"/>
            <a:ext cx="2577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капусты – капустная.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84168" y="548680"/>
            <a:ext cx="2630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малины – малиновая.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44208" y="2708920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грибов – грибная.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52966" y="4861550"/>
            <a:ext cx="27012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моркови – морковная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0811" y="279580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Из рыбы – рыбная</a:t>
            </a:r>
            <a:r>
              <a:rPr lang="ru-RU" dirty="0">
                <a:solidFill>
                  <a:prstClr val="black"/>
                </a:solidFill>
              </a:rPr>
              <a:t>.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915816" y="1700808"/>
            <a:ext cx="6480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364088" y="1484784"/>
            <a:ext cx="100811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5724128" y="3356992"/>
            <a:ext cx="9361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4581127" y="3973706"/>
            <a:ext cx="28803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828930" y="3176972"/>
            <a:ext cx="64807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>
          <a:xfrm>
            <a:off x="5796136" y="0"/>
            <a:ext cx="3347864" cy="365125"/>
          </a:xfrm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http://www.o-detstve.ru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Портал «О детстве» </a:t>
            </a:r>
          </a:p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91072" y="6519446"/>
            <a:ext cx="8352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00461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2976330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0147" y="3907769"/>
            <a:ext cx="3089920" cy="257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548680"/>
            <a:ext cx="317658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3399" y="1465994"/>
            <a:ext cx="2212549" cy="2611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75856" y="188640"/>
            <a:ext cx="3327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«Из чего какое масло?»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75656" y="3212976"/>
            <a:ext cx="887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оливки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84419" y="6519446"/>
            <a:ext cx="1055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кукуруза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72200" y="2996952"/>
            <a:ext cx="2111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Семена подсолнуха</a:t>
            </a:r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>
          <a:xfrm>
            <a:off x="5652120" y="0"/>
            <a:ext cx="3327648" cy="365125"/>
          </a:xfrm>
        </p:spPr>
        <p:txBody>
          <a:bodyPr/>
          <a:lstStyle/>
          <a:p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8138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94</Words>
  <Application>Microsoft Office PowerPoint</Application>
  <PresentationFormat>Экран (4:3)</PresentationFormat>
  <Paragraphs>22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Monotype Corsiva</vt:lpstr>
      <vt:lpstr>Times New Roman</vt:lpstr>
      <vt:lpstr>Тема Office</vt:lpstr>
      <vt:lpstr>«Продукты питания».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36</cp:revision>
  <dcterms:created xsi:type="dcterms:W3CDTF">2013-04-23T11:51:01Z</dcterms:created>
  <dcterms:modified xsi:type="dcterms:W3CDTF">2022-10-11T13:46:48Z</dcterms:modified>
</cp:coreProperties>
</file>