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59" r:id="rId8"/>
    <p:sldId id="262" r:id="rId9"/>
    <p:sldId id="263" r:id="rId10"/>
    <p:sldId id="264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C50F"/>
    <a:srgbClr val="8B0306"/>
    <a:srgbClr val="C71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70A08F3-ED19-4DC5-939F-A0B96AA84A17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2FC3C55-485F-4B41-9FC0-38D09333D2B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Кружок «В стране английского языка»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Для детей 8-9 лет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07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72" y="2276872"/>
            <a:ext cx="8380001" cy="429261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Present Simple “to be”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Negative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5826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Numbers 1-20!</a:t>
            </a:r>
            <a:endParaRPr lang="ru-RU" u="sng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ln w="57150">
            <a:solidFill>
              <a:srgbClr val="FFFF0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</a:rPr>
              <a:t>1 - One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C71995"/>
                </a:solidFill>
              </a:rPr>
              <a:t>2 - Two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BC50F"/>
                </a:solidFill>
              </a:rPr>
              <a:t>3 - Three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00B0F0"/>
                </a:solidFill>
              </a:rPr>
              <a:t>4 - Four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</a:rPr>
              <a:t>5 - Five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FFC000"/>
                </a:solidFill>
              </a:rPr>
              <a:t>6 - Six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</a:rPr>
              <a:t>7 - Seven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8 - Eight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</a:rPr>
              <a:t>9 - Nine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10 - Ten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ln w="57150"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 smtClean="0">
                <a:solidFill>
                  <a:srgbClr val="7030A0"/>
                </a:solidFill>
              </a:rPr>
              <a:t>11 – Eleven</a:t>
            </a:r>
          </a:p>
          <a:p>
            <a:pPr marL="0" indent="0">
              <a:buNone/>
            </a:pPr>
            <a:r>
              <a:rPr lang="en-US" b="1" i="1" dirty="0" smtClean="0"/>
              <a:t>12 – Twelve</a:t>
            </a:r>
          </a:p>
          <a:p>
            <a:pPr marL="0" indent="0">
              <a:buNone/>
            </a:pPr>
            <a:r>
              <a:rPr lang="en-US" b="1" i="1" dirty="0" smtClean="0">
                <a:solidFill>
                  <a:srgbClr val="8B0306"/>
                </a:solidFill>
              </a:rPr>
              <a:t>13 - Thirteen</a:t>
            </a:r>
            <a:endParaRPr lang="en-US" b="1" i="1" dirty="0">
              <a:solidFill>
                <a:srgbClr val="8B0306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FF0000"/>
                </a:solidFill>
              </a:rPr>
              <a:t>14 - Fourteen</a:t>
            </a:r>
            <a:endParaRPr lang="en-US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00B0F0"/>
                </a:solidFill>
              </a:rPr>
              <a:t>15 - Fifteen</a:t>
            </a:r>
            <a:endParaRPr lang="en-US" b="1" i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b="1" i="1" dirty="0" smtClean="0"/>
              <a:t>16 - Sixteen</a:t>
            </a:r>
            <a:endParaRPr lang="en-US" b="1" i="1" dirty="0"/>
          </a:p>
          <a:p>
            <a:pPr marL="0" indent="0">
              <a:buNone/>
            </a:pP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</a:rPr>
              <a:t>17 - Seventeen</a:t>
            </a:r>
            <a:endParaRPr lang="en-US" b="1" i="1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b="1" i="1" dirty="0" smtClean="0">
                <a:solidFill>
                  <a:srgbClr val="0BC50F"/>
                </a:solidFill>
              </a:rPr>
              <a:t>18 - Eighteen</a:t>
            </a:r>
            <a:endParaRPr lang="en-US" b="1" i="1" dirty="0">
              <a:solidFill>
                <a:srgbClr val="0BC50F"/>
              </a:solidFill>
            </a:endParaRPr>
          </a:p>
          <a:p>
            <a:pPr marL="0" indent="0">
              <a:buNone/>
            </a:pPr>
            <a:r>
              <a:rPr lang="en-US" b="1" i="1" dirty="0" smtClean="0"/>
              <a:t>19 - Nineteen</a:t>
            </a:r>
            <a:endParaRPr lang="en-US" b="1" i="1" dirty="0"/>
          </a:p>
          <a:p>
            <a:pPr marL="0" indent="0">
              <a:buNone/>
            </a:pPr>
            <a:r>
              <a:rPr lang="en-US" b="1" i="1" dirty="0" smtClean="0">
                <a:solidFill>
                  <a:srgbClr val="FFFF00"/>
                </a:solidFill>
              </a:rPr>
              <a:t>20 - Twenty</a:t>
            </a:r>
            <a:endParaRPr lang="en-US" b="1" i="1" dirty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915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I have got a….!</a:t>
            </a:r>
            <a:endParaRPr lang="ru-RU" b="1" u="sng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3" y="1556792"/>
            <a:ext cx="8857184" cy="4982164"/>
          </a:xfrm>
        </p:spPr>
      </p:pic>
    </p:spTree>
    <p:extLst>
      <p:ext uri="{BB962C8B-B14F-4D97-AF65-F5344CB8AC3E}">
        <p14:creationId xmlns:p14="http://schemas.microsoft.com/office/powerpoint/2010/main" val="395536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“Have got” Forms!</a:t>
            </a:r>
            <a:endParaRPr lang="ru-RU" b="1" u="sng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0888"/>
            <a:ext cx="9144000" cy="413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7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Hello! Hi!</a:t>
            </a:r>
          </a:p>
          <a:p>
            <a:r>
              <a:rPr lang="en-US" dirty="0"/>
              <a:t>What’s your name</a:t>
            </a:r>
            <a:r>
              <a:rPr lang="en-US" dirty="0" smtClean="0"/>
              <a:t>?</a:t>
            </a:r>
          </a:p>
          <a:p>
            <a:r>
              <a:rPr lang="en-US" dirty="0" smtClean="0"/>
              <a:t>I’m…</a:t>
            </a:r>
          </a:p>
          <a:p>
            <a:r>
              <a:rPr lang="en-US" dirty="0" smtClean="0"/>
              <a:t>My name is …</a:t>
            </a:r>
          </a:p>
          <a:p>
            <a:r>
              <a:rPr lang="en-US" dirty="0" smtClean="0"/>
              <a:t>What’s your surname?</a:t>
            </a:r>
          </a:p>
          <a:p>
            <a:r>
              <a:rPr lang="en-US" dirty="0" smtClean="0"/>
              <a:t>My surname is …</a:t>
            </a:r>
          </a:p>
          <a:p>
            <a:r>
              <a:rPr lang="en-US" dirty="0" smtClean="0"/>
              <a:t>How are you? </a:t>
            </a:r>
          </a:p>
          <a:p>
            <a:r>
              <a:rPr lang="en-US" dirty="0" smtClean="0"/>
              <a:t>I’m fine, thank  you. And you?</a:t>
            </a:r>
          </a:p>
          <a:p>
            <a:r>
              <a:rPr lang="en-US" dirty="0" smtClean="0"/>
              <a:t>How old are you?</a:t>
            </a:r>
          </a:p>
          <a:p>
            <a:r>
              <a:rPr lang="en-US" dirty="0" smtClean="0"/>
              <a:t>I’m 8 years old.</a:t>
            </a:r>
          </a:p>
          <a:p>
            <a:r>
              <a:rPr lang="en-US" dirty="0" smtClean="0"/>
              <a:t>Nice to meet you!</a:t>
            </a: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G</a:t>
            </a:r>
            <a:r>
              <a:rPr lang="en-US" u="sng" dirty="0" smtClean="0"/>
              <a:t>et acquainted!</a:t>
            </a:r>
            <a:br>
              <a:rPr lang="en-US" u="sng" dirty="0" smtClean="0"/>
            </a:br>
            <a:r>
              <a:rPr lang="en-US" sz="2200" dirty="0" smtClean="0"/>
              <a:t>(</a:t>
            </a:r>
            <a:r>
              <a:rPr lang="ru-RU" sz="2200" dirty="0" smtClean="0"/>
              <a:t>консолидация изученного материала)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684" y="2780928"/>
            <a:ext cx="432048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8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Types of Sentences</a:t>
            </a:r>
            <a:endParaRPr lang="ru-RU" u="sng" dirty="0"/>
          </a:p>
        </p:txBody>
      </p:sp>
      <p:sp>
        <p:nvSpPr>
          <p:cNvPr id="5" name="Овал 4"/>
          <p:cNvSpPr/>
          <p:nvPr/>
        </p:nvSpPr>
        <p:spPr>
          <a:xfrm>
            <a:off x="5796136" y="2276872"/>
            <a:ext cx="309634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Narrative Sentence: </a:t>
            </a:r>
          </a:p>
          <a:p>
            <a:pPr algn="ctr"/>
            <a:r>
              <a:rPr lang="en-US" i="1" dirty="0" smtClean="0"/>
              <a:t>My Name is Anna.</a:t>
            </a:r>
            <a:endParaRPr lang="ru-RU" i="1" dirty="0"/>
          </a:p>
        </p:txBody>
      </p:sp>
      <p:sp>
        <p:nvSpPr>
          <p:cNvPr id="6" name="Овал 5"/>
          <p:cNvSpPr/>
          <p:nvPr/>
        </p:nvSpPr>
        <p:spPr>
          <a:xfrm>
            <a:off x="323528" y="2311687"/>
            <a:ext cx="3312368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Imperative Sentence</a:t>
            </a:r>
            <a:r>
              <a:rPr lang="en-US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i="1" dirty="0" smtClean="0"/>
              <a:t>Stand up!</a:t>
            </a:r>
            <a:endParaRPr lang="ru-RU" i="1" dirty="0"/>
          </a:p>
        </p:txBody>
      </p:sp>
      <p:sp>
        <p:nvSpPr>
          <p:cNvPr id="7" name="Овал 6"/>
          <p:cNvSpPr/>
          <p:nvPr/>
        </p:nvSpPr>
        <p:spPr>
          <a:xfrm>
            <a:off x="3203848" y="3284984"/>
            <a:ext cx="288032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Question</a:t>
            </a:r>
            <a:endParaRPr lang="ru-RU" b="1" u="sng" dirty="0">
              <a:solidFill>
                <a:srgbClr val="7030A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3528" y="4941168"/>
            <a:ext cx="381642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Questions with a question word:</a:t>
            </a:r>
          </a:p>
          <a:p>
            <a:pPr algn="ctr"/>
            <a:r>
              <a:rPr lang="en-US" i="1" dirty="0" smtClean="0"/>
              <a:t>How are you?</a:t>
            </a:r>
            <a:endParaRPr lang="ru-RU" i="1" dirty="0"/>
          </a:p>
        </p:txBody>
      </p:sp>
      <p:sp>
        <p:nvSpPr>
          <p:cNvPr id="9" name="Овал 8"/>
          <p:cNvSpPr/>
          <p:nvPr/>
        </p:nvSpPr>
        <p:spPr>
          <a:xfrm>
            <a:off x="4860032" y="4941168"/>
            <a:ext cx="4032448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u="sng" dirty="0" smtClean="0">
                <a:solidFill>
                  <a:srgbClr val="7030A0"/>
                </a:solidFill>
              </a:rPr>
              <a:t>Question without a question word:  </a:t>
            </a:r>
          </a:p>
          <a:p>
            <a:pPr algn="ctr"/>
            <a:r>
              <a:rPr lang="en-US" i="1" dirty="0" smtClean="0"/>
              <a:t>Are you 8 years old?</a:t>
            </a:r>
            <a:endParaRPr lang="ru-RU" i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195736" y="1340768"/>
            <a:ext cx="1728192" cy="97091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96136" y="1556792"/>
            <a:ext cx="936104" cy="72008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2"/>
            <a:endCxn id="7" idx="0"/>
          </p:cNvCxnSpPr>
          <p:nvPr/>
        </p:nvCxnSpPr>
        <p:spPr>
          <a:xfrm>
            <a:off x="4572000" y="1591056"/>
            <a:ext cx="72008" cy="1693928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699792" y="4293096"/>
            <a:ext cx="108012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796136" y="4149080"/>
            <a:ext cx="10081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394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05574"/>
            <a:ext cx="6840760" cy="495242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Indefinite </a:t>
            </a:r>
            <a:r>
              <a:rPr lang="en-US" u="sng" dirty="0"/>
              <a:t>article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5033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06" y="2719388"/>
            <a:ext cx="7096125" cy="33623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Personal Pronouns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304943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White</a:t>
            </a:r>
          </a:p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Black</a:t>
            </a:r>
          </a:p>
          <a:p>
            <a:r>
              <a:rPr lang="en-US" sz="3200" dirty="0" smtClean="0">
                <a:solidFill>
                  <a:schemeClr val="accent5">
                    <a:lumMod val="50000"/>
                  </a:schemeClr>
                </a:solidFill>
              </a:rPr>
              <a:t>Brown</a:t>
            </a:r>
          </a:p>
          <a:p>
            <a:r>
              <a:rPr lang="en-US" sz="3200" dirty="0" smtClean="0">
                <a:solidFill>
                  <a:srgbClr val="FFFF00"/>
                </a:solidFill>
              </a:rPr>
              <a:t>Yellow</a:t>
            </a:r>
          </a:p>
          <a:p>
            <a:r>
              <a:rPr lang="en-US" sz="3200" dirty="0" smtClean="0"/>
              <a:t>Blue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Red</a:t>
            </a:r>
          </a:p>
          <a:p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</a:rPr>
              <a:t>Green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Colors!</a:t>
            </a:r>
            <a:endParaRPr lang="ru-RU" u="sng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3131840" y="1628800"/>
            <a:ext cx="6012160" cy="4680520"/>
          </a:xfrm>
          <a:prstGeom prst="star5">
            <a:avLst/>
          </a:prstGeom>
          <a:solidFill>
            <a:schemeClr val="accent5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u="sng" dirty="0" smtClean="0">
                <a:solidFill>
                  <a:srgbClr val="7030A0"/>
                </a:solidFill>
              </a:rPr>
              <a:t>What color is this?</a:t>
            </a:r>
            <a:endParaRPr lang="ru-RU" sz="2800" b="1" i="1" u="sng" dirty="0" smtClean="0">
              <a:solidFill>
                <a:srgbClr val="7030A0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75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8880"/>
            <a:ext cx="8064896" cy="43204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Present Simple “To be”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98049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Hello!</a:t>
            </a:r>
          </a:p>
          <a:p>
            <a:pPr marL="0" indent="0">
              <a:buNone/>
            </a:pPr>
            <a:r>
              <a:rPr lang="en-US" dirty="0" smtClean="0"/>
              <a:t>Meet my family!</a:t>
            </a:r>
          </a:p>
          <a:p>
            <a:r>
              <a:rPr lang="en-US" dirty="0" smtClean="0"/>
              <a:t>This is my:</a:t>
            </a:r>
          </a:p>
          <a:p>
            <a:pPr lvl="3"/>
            <a:r>
              <a:rPr lang="en-US" dirty="0" smtClean="0"/>
              <a:t>Mummy</a:t>
            </a:r>
          </a:p>
          <a:p>
            <a:pPr lvl="3"/>
            <a:r>
              <a:rPr lang="en-US" dirty="0" smtClean="0"/>
              <a:t>Daddy</a:t>
            </a:r>
          </a:p>
          <a:p>
            <a:pPr lvl="3"/>
            <a:r>
              <a:rPr lang="en-US" dirty="0" smtClean="0"/>
              <a:t>Grandpa</a:t>
            </a:r>
          </a:p>
          <a:p>
            <a:pPr lvl="3"/>
            <a:r>
              <a:rPr lang="en-US" dirty="0" smtClean="0"/>
              <a:t>Grandma</a:t>
            </a:r>
          </a:p>
          <a:p>
            <a:pPr lvl="3"/>
            <a:r>
              <a:rPr lang="en-US" dirty="0" smtClean="0"/>
              <a:t>Sister</a:t>
            </a:r>
          </a:p>
          <a:p>
            <a:pPr lvl="3"/>
            <a:r>
              <a:rPr lang="en-US" dirty="0" smtClean="0"/>
              <a:t>Brother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Meet my Family!</a:t>
            </a:r>
            <a:endParaRPr lang="ru-RU" u="sng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870258"/>
            <a:ext cx="5796136" cy="398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2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Possessive Pronouns!</a:t>
            </a:r>
            <a:endParaRPr lang="ru-RU" u="sng" dirty="0"/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12776"/>
            <a:ext cx="7128792" cy="5346594"/>
          </a:xfrm>
        </p:spPr>
      </p:pic>
    </p:spTree>
    <p:extLst>
      <p:ext uri="{BB962C8B-B14F-4D97-AF65-F5344CB8AC3E}">
        <p14:creationId xmlns:p14="http://schemas.microsoft.com/office/powerpoint/2010/main" val="309141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73</TotalTime>
  <Words>231</Words>
  <Application>Microsoft Office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Кружок «В стране английского языка»</vt:lpstr>
      <vt:lpstr>Get acquainted! (консолидация изученного материала)</vt:lpstr>
      <vt:lpstr>Types of Sentences</vt:lpstr>
      <vt:lpstr>Indefinite article</vt:lpstr>
      <vt:lpstr>Personal Pronouns</vt:lpstr>
      <vt:lpstr>Colors!</vt:lpstr>
      <vt:lpstr>Present Simple “To be”</vt:lpstr>
      <vt:lpstr>Meet my Family!</vt:lpstr>
      <vt:lpstr>Possessive Pronouns!</vt:lpstr>
      <vt:lpstr>Present Simple “to be” Negative</vt:lpstr>
      <vt:lpstr>Numbers 1-20!</vt:lpstr>
      <vt:lpstr>I have got a….!</vt:lpstr>
      <vt:lpstr>“Have got” Forms!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Кружок «В стране английского языка»</dc:title>
  <dc:creator>СтоляровОФИС</dc:creator>
  <cp:lastModifiedBy>СтоляровОФИС</cp:lastModifiedBy>
  <cp:revision>8</cp:revision>
  <dcterms:created xsi:type="dcterms:W3CDTF">2022-10-11T12:36:58Z</dcterms:created>
  <dcterms:modified xsi:type="dcterms:W3CDTF">2022-10-11T13:50:30Z</dcterms:modified>
</cp:coreProperties>
</file>