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48"/>
  </p:normalViewPr>
  <p:slideViewPr>
    <p:cSldViewPr snapToGrid="0">
      <p:cViewPr varScale="1">
        <p:scale>
          <a:sx n="117" d="100"/>
          <a:sy n="117" d="100"/>
        </p:scale>
        <p:origin x="3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D659B6-E798-4BA5-B853-A52BBC00F10E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accent1_2" csCatId="accent1" phldr="1"/>
      <dgm:spPr/>
      <dgm:t>
        <a:bodyPr/>
        <a:lstStyle/>
        <a:p>
          <a:endParaRPr lang="en-US"/>
        </a:p>
      </dgm:t>
    </dgm:pt>
    <dgm:pt modelId="{754F40C0-09B3-4A39-B053-231612E7955D}">
      <dgm:prSet custT="1"/>
      <dgm:spPr/>
      <dgm:t>
        <a:bodyPr/>
        <a:lstStyle/>
        <a:p>
          <a:r>
            <a:rPr lang="ru-RU" sz="2000" dirty="0"/>
            <a:t>Тактильные задания для детей (просим опустить руку в сосуд с различными предметами, глаза закрыты)</a:t>
          </a:r>
          <a:endParaRPr lang="en-US" sz="2000" dirty="0"/>
        </a:p>
      </dgm:t>
    </dgm:pt>
    <dgm:pt modelId="{8EE3B546-DBC6-41AA-A866-EF3806DB8659}" type="parTrans" cxnId="{9520B5C5-F3FB-44FC-B493-10E5F825795F}">
      <dgm:prSet/>
      <dgm:spPr/>
      <dgm:t>
        <a:bodyPr/>
        <a:lstStyle/>
        <a:p>
          <a:endParaRPr lang="en-US"/>
        </a:p>
      </dgm:t>
    </dgm:pt>
    <dgm:pt modelId="{4FD2E6B7-DCE5-4550-9CA6-146E4BBF31CA}" type="sibTrans" cxnId="{9520B5C5-F3FB-44FC-B493-10E5F825795F}">
      <dgm:prSet/>
      <dgm:spPr/>
      <dgm:t>
        <a:bodyPr/>
        <a:lstStyle/>
        <a:p>
          <a:endParaRPr lang="en-US"/>
        </a:p>
      </dgm:t>
    </dgm:pt>
    <dgm:pt modelId="{C91C3EF5-FBFA-4A24-8CA1-2429156DFDD2}">
      <dgm:prSet custT="1"/>
      <dgm:spPr/>
      <dgm:t>
        <a:bodyPr/>
        <a:lstStyle/>
        <a:p>
          <a:r>
            <a:rPr lang="ru-RU" sz="2000" dirty="0"/>
            <a:t>Визуальные разминки в начале урока (картинка леса, рассматриваем, представляем себя там)</a:t>
          </a:r>
          <a:endParaRPr lang="en-US" sz="2000" dirty="0"/>
        </a:p>
      </dgm:t>
    </dgm:pt>
    <dgm:pt modelId="{1D0563B5-A35C-4559-A648-981CA1C2E65B}" type="parTrans" cxnId="{BA4166F4-2FEA-4545-9FA4-004108A58CB9}">
      <dgm:prSet/>
      <dgm:spPr/>
      <dgm:t>
        <a:bodyPr/>
        <a:lstStyle/>
        <a:p>
          <a:endParaRPr lang="en-US"/>
        </a:p>
      </dgm:t>
    </dgm:pt>
    <dgm:pt modelId="{4801ECC7-28E3-44BB-8EE4-3D7501C36A43}" type="sibTrans" cxnId="{BA4166F4-2FEA-4545-9FA4-004108A58CB9}">
      <dgm:prSet/>
      <dgm:spPr/>
      <dgm:t>
        <a:bodyPr/>
        <a:lstStyle/>
        <a:p>
          <a:endParaRPr lang="en-US"/>
        </a:p>
      </dgm:t>
    </dgm:pt>
    <dgm:pt modelId="{6E2D960D-B912-4023-9BCA-2B28C663D542}">
      <dgm:prSet custT="1"/>
      <dgm:spPr/>
      <dgm:t>
        <a:bodyPr/>
        <a:lstStyle/>
        <a:p>
          <a:r>
            <a:rPr lang="ru-RU" sz="2000" dirty="0"/>
            <a:t>Сосредоточение на своей деятельности (глаза закрыты, дышим, чувствуем, как воздух наполняет легкие, выдыхаем)</a:t>
          </a:r>
          <a:endParaRPr lang="en-US" sz="2000" dirty="0"/>
        </a:p>
      </dgm:t>
    </dgm:pt>
    <dgm:pt modelId="{A912640D-3F5E-41C9-AB16-85578072DAFC}" type="parTrans" cxnId="{931D1AFA-79A1-4976-95EC-DA15007B6572}">
      <dgm:prSet/>
      <dgm:spPr/>
      <dgm:t>
        <a:bodyPr/>
        <a:lstStyle/>
        <a:p>
          <a:endParaRPr lang="en-US"/>
        </a:p>
      </dgm:t>
    </dgm:pt>
    <dgm:pt modelId="{E852E0D9-0155-499F-9C8E-8DFA04288986}" type="sibTrans" cxnId="{931D1AFA-79A1-4976-95EC-DA15007B6572}">
      <dgm:prSet/>
      <dgm:spPr/>
      <dgm:t>
        <a:bodyPr/>
        <a:lstStyle/>
        <a:p>
          <a:endParaRPr lang="en-US"/>
        </a:p>
      </dgm:t>
    </dgm:pt>
    <dgm:pt modelId="{78DDC7C2-BCA3-4358-9B38-A8F15B6D62F1}" type="pres">
      <dgm:prSet presAssocID="{0ED659B6-E798-4BA5-B853-A52BBC00F10E}" presName="root" presStyleCnt="0">
        <dgm:presLayoutVars>
          <dgm:dir/>
          <dgm:resizeHandles val="exact"/>
        </dgm:presLayoutVars>
      </dgm:prSet>
      <dgm:spPr/>
    </dgm:pt>
    <dgm:pt modelId="{4DAF3CCA-2234-46B6-A714-66BBECD51B3B}" type="pres">
      <dgm:prSet presAssocID="{754F40C0-09B3-4A39-B053-231612E7955D}" presName="compNode" presStyleCnt="0"/>
      <dgm:spPr/>
    </dgm:pt>
    <dgm:pt modelId="{4FB85C5E-2F9F-4EF0-9268-83EBE5B40CDD}" type="pres">
      <dgm:prSet presAssocID="{754F40C0-09B3-4A39-B053-231612E7955D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ayer Candle"/>
        </a:ext>
      </dgm:extLst>
    </dgm:pt>
    <dgm:pt modelId="{B836B2E7-F91D-497D-9B5D-96332B0046E9}" type="pres">
      <dgm:prSet presAssocID="{754F40C0-09B3-4A39-B053-231612E7955D}" presName="spaceRect" presStyleCnt="0"/>
      <dgm:spPr/>
    </dgm:pt>
    <dgm:pt modelId="{E2D08C72-209B-4E18-9C15-CC4C47382750}" type="pres">
      <dgm:prSet presAssocID="{754F40C0-09B3-4A39-B053-231612E7955D}" presName="textRect" presStyleLbl="revTx" presStyleIdx="0" presStyleCnt="3" custScaleX="134035" custScaleY="98965">
        <dgm:presLayoutVars>
          <dgm:chMax val="1"/>
          <dgm:chPref val="1"/>
        </dgm:presLayoutVars>
      </dgm:prSet>
      <dgm:spPr/>
    </dgm:pt>
    <dgm:pt modelId="{D369F53D-52B9-4213-B59B-9C34D433FAD7}" type="pres">
      <dgm:prSet presAssocID="{4FD2E6B7-DCE5-4550-9CA6-146E4BBF31CA}" presName="sibTrans" presStyleCnt="0"/>
      <dgm:spPr/>
    </dgm:pt>
    <dgm:pt modelId="{3CEBD08D-C45C-4D1B-9E09-6D160FEA4BB9}" type="pres">
      <dgm:prSet presAssocID="{C91C3EF5-FBFA-4A24-8CA1-2429156DFDD2}" presName="compNode" presStyleCnt="0"/>
      <dgm:spPr/>
    </dgm:pt>
    <dgm:pt modelId="{E973EE12-65D3-4AD9-9C6C-6B4ECE59CDC0}" type="pres">
      <dgm:prSet presAssocID="{C91C3EF5-FBFA-4A24-8CA1-2429156DFDD2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ir tree"/>
        </a:ext>
      </dgm:extLst>
    </dgm:pt>
    <dgm:pt modelId="{166F7EFC-A1D5-4CB0-837D-4E27C7D1AD9E}" type="pres">
      <dgm:prSet presAssocID="{C91C3EF5-FBFA-4A24-8CA1-2429156DFDD2}" presName="spaceRect" presStyleCnt="0"/>
      <dgm:spPr/>
    </dgm:pt>
    <dgm:pt modelId="{564EACCF-CD51-4D54-B6DF-F58593DBE265}" type="pres">
      <dgm:prSet presAssocID="{C91C3EF5-FBFA-4A24-8CA1-2429156DFDD2}" presName="textRect" presStyleLbl="revTx" presStyleIdx="1" presStyleCnt="3" custScaleX="102810" custScaleY="94449">
        <dgm:presLayoutVars>
          <dgm:chMax val="1"/>
          <dgm:chPref val="1"/>
        </dgm:presLayoutVars>
      </dgm:prSet>
      <dgm:spPr/>
    </dgm:pt>
    <dgm:pt modelId="{B5579F65-2BDF-4050-838A-EA20B67D0920}" type="pres">
      <dgm:prSet presAssocID="{4801ECC7-28E3-44BB-8EE4-3D7501C36A43}" presName="sibTrans" presStyleCnt="0"/>
      <dgm:spPr/>
    </dgm:pt>
    <dgm:pt modelId="{F5BDCC51-A2F5-468A-A829-319328CD65AE}" type="pres">
      <dgm:prSet presAssocID="{6E2D960D-B912-4023-9BCA-2B28C663D542}" presName="compNode" presStyleCnt="0"/>
      <dgm:spPr/>
    </dgm:pt>
    <dgm:pt modelId="{D6B2938F-E60B-488E-BA14-D19FBFDA1E49}" type="pres">
      <dgm:prSet presAssocID="{6E2D960D-B912-4023-9BCA-2B28C663D542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Легкие"/>
        </a:ext>
      </dgm:extLst>
    </dgm:pt>
    <dgm:pt modelId="{EC80271E-8E24-4F0D-B456-E41ADD10F3DB}" type="pres">
      <dgm:prSet presAssocID="{6E2D960D-B912-4023-9BCA-2B28C663D542}" presName="spaceRect" presStyleCnt="0"/>
      <dgm:spPr/>
    </dgm:pt>
    <dgm:pt modelId="{180BF013-BBEB-477F-8F77-53B9B54E9D3B}" type="pres">
      <dgm:prSet presAssocID="{6E2D960D-B912-4023-9BCA-2B28C663D542}" presName="textRect" presStyleLbl="revTx" presStyleIdx="2" presStyleCnt="3" custScaleX="119124" custScaleY="99979">
        <dgm:presLayoutVars>
          <dgm:chMax val="1"/>
          <dgm:chPref val="1"/>
        </dgm:presLayoutVars>
      </dgm:prSet>
      <dgm:spPr/>
    </dgm:pt>
  </dgm:ptLst>
  <dgm:cxnLst>
    <dgm:cxn modelId="{C6B8AC10-B3E5-4FA3-BED5-EF653FECB021}" type="presOf" srcId="{C91C3EF5-FBFA-4A24-8CA1-2429156DFDD2}" destId="{564EACCF-CD51-4D54-B6DF-F58593DBE265}" srcOrd="0" destOrd="0" presId="urn:microsoft.com/office/officeart/2018/2/layout/IconLabelList"/>
    <dgm:cxn modelId="{D6FED5AB-87C3-47BA-B758-F2ADAD6FC3B1}" type="presOf" srcId="{6E2D960D-B912-4023-9BCA-2B28C663D542}" destId="{180BF013-BBEB-477F-8F77-53B9B54E9D3B}" srcOrd="0" destOrd="0" presId="urn:microsoft.com/office/officeart/2018/2/layout/IconLabelList"/>
    <dgm:cxn modelId="{9520B5C5-F3FB-44FC-B493-10E5F825795F}" srcId="{0ED659B6-E798-4BA5-B853-A52BBC00F10E}" destId="{754F40C0-09B3-4A39-B053-231612E7955D}" srcOrd="0" destOrd="0" parTransId="{8EE3B546-DBC6-41AA-A866-EF3806DB8659}" sibTransId="{4FD2E6B7-DCE5-4550-9CA6-146E4BBF31CA}"/>
    <dgm:cxn modelId="{98F7B3CA-20DC-4BC4-B29C-9AE0A5C70926}" type="presOf" srcId="{0ED659B6-E798-4BA5-B853-A52BBC00F10E}" destId="{78DDC7C2-BCA3-4358-9B38-A8F15B6D62F1}" srcOrd="0" destOrd="0" presId="urn:microsoft.com/office/officeart/2018/2/layout/IconLabelList"/>
    <dgm:cxn modelId="{24E930CF-7CB5-4AE2-9789-B7A8FE0420E1}" type="presOf" srcId="{754F40C0-09B3-4A39-B053-231612E7955D}" destId="{E2D08C72-209B-4E18-9C15-CC4C47382750}" srcOrd="0" destOrd="0" presId="urn:microsoft.com/office/officeart/2018/2/layout/IconLabelList"/>
    <dgm:cxn modelId="{BA4166F4-2FEA-4545-9FA4-004108A58CB9}" srcId="{0ED659B6-E798-4BA5-B853-A52BBC00F10E}" destId="{C91C3EF5-FBFA-4A24-8CA1-2429156DFDD2}" srcOrd="1" destOrd="0" parTransId="{1D0563B5-A35C-4559-A648-981CA1C2E65B}" sibTransId="{4801ECC7-28E3-44BB-8EE4-3D7501C36A43}"/>
    <dgm:cxn modelId="{931D1AFA-79A1-4976-95EC-DA15007B6572}" srcId="{0ED659B6-E798-4BA5-B853-A52BBC00F10E}" destId="{6E2D960D-B912-4023-9BCA-2B28C663D542}" srcOrd="2" destOrd="0" parTransId="{A912640D-3F5E-41C9-AB16-85578072DAFC}" sibTransId="{E852E0D9-0155-499F-9C8E-8DFA04288986}"/>
    <dgm:cxn modelId="{F1C3F515-1074-4AE4-BBA1-1FA68E21C63E}" type="presParOf" srcId="{78DDC7C2-BCA3-4358-9B38-A8F15B6D62F1}" destId="{4DAF3CCA-2234-46B6-A714-66BBECD51B3B}" srcOrd="0" destOrd="0" presId="urn:microsoft.com/office/officeart/2018/2/layout/IconLabelList"/>
    <dgm:cxn modelId="{96DECF0C-EC30-4553-93C6-E3CEE7249C83}" type="presParOf" srcId="{4DAF3CCA-2234-46B6-A714-66BBECD51B3B}" destId="{4FB85C5E-2F9F-4EF0-9268-83EBE5B40CDD}" srcOrd="0" destOrd="0" presId="urn:microsoft.com/office/officeart/2018/2/layout/IconLabelList"/>
    <dgm:cxn modelId="{C688A8E7-8DA6-4562-B1E6-328AC8A16A12}" type="presParOf" srcId="{4DAF3CCA-2234-46B6-A714-66BBECD51B3B}" destId="{B836B2E7-F91D-497D-9B5D-96332B0046E9}" srcOrd="1" destOrd="0" presId="urn:microsoft.com/office/officeart/2018/2/layout/IconLabelList"/>
    <dgm:cxn modelId="{A161FE00-2DF5-4941-A981-8D4FFEA0D3B8}" type="presParOf" srcId="{4DAF3CCA-2234-46B6-A714-66BBECD51B3B}" destId="{E2D08C72-209B-4E18-9C15-CC4C47382750}" srcOrd="2" destOrd="0" presId="urn:microsoft.com/office/officeart/2018/2/layout/IconLabelList"/>
    <dgm:cxn modelId="{73872DDE-5A93-47CF-90FD-E4E80F93CDB6}" type="presParOf" srcId="{78DDC7C2-BCA3-4358-9B38-A8F15B6D62F1}" destId="{D369F53D-52B9-4213-B59B-9C34D433FAD7}" srcOrd="1" destOrd="0" presId="urn:microsoft.com/office/officeart/2018/2/layout/IconLabelList"/>
    <dgm:cxn modelId="{67CFCCA1-52CB-453E-87C7-763047DB10EA}" type="presParOf" srcId="{78DDC7C2-BCA3-4358-9B38-A8F15B6D62F1}" destId="{3CEBD08D-C45C-4D1B-9E09-6D160FEA4BB9}" srcOrd="2" destOrd="0" presId="urn:microsoft.com/office/officeart/2018/2/layout/IconLabelList"/>
    <dgm:cxn modelId="{B20956DF-1CE5-4FCA-A366-936C58E3A7CB}" type="presParOf" srcId="{3CEBD08D-C45C-4D1B-9E09-6D160FEA4BB9}" destId="{E973EE12-65D3-4AD9-9C6C-6B4ECE59CDC0}" srcOrd="0" destOrd="0" presId="urn:microsoft.com/office/officeart/2018/2/layout/IconLabelList"/>
    <dgm:cxn modelId="{11639D97-BC0A-4F75-9E15-B4458A62F518}" type="presParOf" srcId="{3CEBD08D-C45C-4D1B-9E09-6D160FEA4BB9}" destId="{166F7EFC-A1D5-4CB0-837D-4E27C7D1AD9E}" srcOrd="1" destOrd="0" presId="urn:microsoft.com/office/officeart/2018/2/layout/IconLabelList"/>
    <dgm:cxn modelId="{78542E08-7A45-4DE3-AC25-A00EAD40912F}" type="presParOf" srcId="{3CEBD08D-C45C-4D1B-9E09-6D160FEA4BB9}" destId="{564EACCF-CD51-4D54-B6DF-F58593DBE265}" srcOrd="2" destOrd="0" presId="urn:microsoft.com/office/officeart/2018/2/layout/IconLabelList"/>
    <dgm:cxn modelId="{A4F9EF2B-2A3E-42D6-B160-B446A27EA283}" type="presParOf" srcId="{78DDC7C2-BCA3-4358-9B38-A8F15B6D62F1}" destId="{B5579F65-2BDF-4050-838A-EA20B67D0920}" srcOrd="3" destOrd="0" presId="urn:microsoft.com/office/officeart/2018/2/layout/IconLabelList"/>
    <dgm:cxn modelId="{D5A98006-73DA-4D5F-992F-AA72533859B1}" type="presParOf" srcId="{78DDC7C2-BCA3-4358-9B38-A8F15B6D62F1}" destId="{F5BDCC51-A2F5-468A-A829-319328CD65AE}" srcOrd="4" destOrd="0" presId="urn:microsoft.com/office/officeart/2018/2/layout/IconLabelList"/>
    <dgm:cxn modelId="{887B2C08-18D8-4C78-8DB1-D27288D23A2F}" type="presParOf" srcId="{F5BDCC51-A2F5-468A-A829-319328CD65AE}" destId="{D6B2938F-E60B-488E-BA14-D19FBFDA1E49}" srcOrd="0" destOrd="0" presId="urn:microsoft.com/office/officeart/2018/2/layout/IconLabelList"/>
    <dgm:cxn modelId="{4EBE2AAE-74B7-432D-8943-589E801599BE}" type="presParOf" srcId="{F5BDCC51-A2F5-468A-A829-319328CD65AE}" destId="{EC80271E-8E24-4F0D-B456-E41ADD10F3DB}" srcOrd="1" destOrd="0" presId="urn:microsoft.com/office/officeart/2018/2/layout/IconLabelList"/>
    <dgm:cxn modelId="{6B96DD6B-0E15-4BE7-8739-F8561843E998}" type="presParOf" srcId="{F5BDCC51-A2F5-468A-A829-319328CD65AE}" destId="{180BF013-BBEB-477F-8F77-53B9B54E9D3B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B85C5E-2F9F-4EF0-9268-83EBE5B40CDD}">
      <dsp:nvSpPr>
        <dsp:cNvPr id="0" name=""/>
        <dsp:cNvSpPr/>
      </dsp:nvSpPr>
      <dsp:spPr>
        <a:xfrm>
          <a:off x="1306861" y="566599"/>
          <a:ext cx="1177689" cy="117768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D08C72-209B-4E18-9C15-CC4C47382750}">
      <dsp:nvSpPr>
        <dsp:cNvPr id="0" name=""/>
        <dsp:cNvSpPr/>
      </dsp:nvSpPr>
      <dsp:spPr>
        <a:xfrm>
          <a:off x="141799" y="2712121"/>
          <a:ext cx="3507813" cy="10726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Тактильные задания для детей (просим опустить руку в сосуд с различными предметами, глаза закрыты)</a:t>
          </a:r>
          <a:endParaRPr lang="en-US" sz="2000" kern="1200" dirty="0"/>
        </a:p>
      </dsp:txBody>
      <dsp:txXfrm>
        <a:off x="141799" y="2712121"/>
        <a:ext cx="3507813" cy="1072617"/>
      </dsp:txXfrm>
    </dsp:sp>
    <dsp:sp modelId="{E973EE12-65D3-4AD9-9C6C-6B4ECE59CDC0}">
      <dsp:nvSpPr>
        <dsp:cNvPr id="0" name=""/>
        <dsp:cNvSpPr/>
      </dsp:nvSpPr>
      <dsp:spPr>
        <a:xfrm>
          <a:off x="4864072" y="855449"/>
          <a:ext cx="1177689" cy="117768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4EACCF-CD51-4D54-B6DF-F58593DBE265}">
      <dsp:nvSpPr>
        <dsp:cNvPr id="0" name=""/>
        <dsp:cNvSpPr/>
      </dsp:nvSpPr>
      <dsp:spPr>
        <a:xfrm>
          <a:off x="4107603" y="2472216"/>
          <a:ext cx="2690627" cy="1023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Визуальные разминки в начале урока (картинка леса, рассматриваем, представляем себя там)</a:t>
          </a:r>
          <a:endParaRPr lang="en-US" sz="2000" kern="1200" dirty="0"/>
        </a:p>
      </dsp:txBody>
      <dsp:txXfrm>
        <a:off x="4107603" y="2472216"/>
        <a:ext cx="2690627" cy="1023671"/>
      </dsp:txXfrm>
    </dsp:sp>
    <dsp:sp modelId="{D6B2938F-E60B-488E-BA14-D19FBFDA1E49}">
      <dsp:nvSpPr>
        <dsp:cNvPr id="0" name=""/>
        <dsp:cNvSpPr/>
      </dsp:nvSpPr>
      <dsp:spPr>
        <a:xfrm>
          <a:off x="8226166" y="840465"/>
          <a:ext cx="1177689" cy="117768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0BF013-BBEB-477F-8F77-53B9B54E9D3B}">
      <dsp:nvSpPr>
        <dsp:cNvPr id="0" name=""/>
        <dsp:cNvSpPr/>
      </dsp:nvSpPr>
      <dsp:spPr>
        <a:xfrm>
          <a:off x="7256221" y="2427264"/>
          <a:ext cx="3117579" cy="10836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Сосредоточение на своей деятельности (глаза закрыты, дышим, чувствуем, как воздух наполняет легкие, выдыхаем)</a:t>
          </a:r>
          <a:endParaRPr lang="en-US" sz="2000" kern="1200" dirty="0"/>
        </a:p>
      </dsp:txBody>
      <dsp:txXfrm>
        <a:off x="7256221" y="2427264"/>
        <a:ext cx="3117579" cy="10836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B81ACD-9ED5-5866-6CD7-12401910A9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E6D28F2-C91D-A241-2BD6-6C20F2A8F1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D4F19E-8759-1009-E9BE-F11673A68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64AF-78AF-2341-85CB-2458E0E7D7E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9CF2501-9A1F-3812-2D84-DE2CC64BF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1F4EABD-8EB6-5CC4-4D79-85302B8A2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361D6-4C03-8E4E-82A3-51239428A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232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93DB6C-1518-A4E5-64A3-A573A889E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A726272-64F5-1A2A-223C-DA85323DF1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B80AB27-6D04-150E-FFC7-2497ACFD0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64AF-78AF-2341-85CB-2458E0E7D7E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3ECDB7-0655-C049-558C-90E6BE810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2CE76C-0774-7EDC-D04E-C70F9C008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361D6-4C03-8E4E-82A3-51239428A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57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BED2B4F-DD85-50B7-4C63-B407346F5B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01BDB15-C774-5A59-9E40-0975AF2B79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938355-0568-39EF-61BC-C08BDADB0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64AF-78AF-2341-85CB-2458E0E7D7E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2A3FC85-D030-6A75-64D9-010C4F072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A0E381D-1963-8F1A-E2DC-4D2C8FD10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361D6-4C03-8E4E-82A3-51239428A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715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082647-6865-8C31-8D0A-503165BA1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76E13D-2615-C002-53BE-224BC4A38C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355489-BB2A-C490-928E-1583D5B7BB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64AF-78AF-2341-85CB-2458E0E7D7E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98B8FA-F904-098C-4A1D-3B0F02027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99CF10-5143-B9DE-D0C6-0F4C92E1C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361D6-4C03-8E4E-82A3-51239428A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522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FE0A53-4FEB-30BF-4BF2-0FBA95E7F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80E407A-6B3B-BFB7-47EF-A46D04053D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6BB6BD4-90A7-4A36-13AD-24F88AC97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64AF-78AF-2341-85CB-2458E0E7D7E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307EC7-22B9-ED71-D044-54D830D56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88F2111-17C9-C6E4-5343-3A7D3A8A7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361D6-4C03-8E4E-82A3-51239428A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117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421605-BD4F-E188-6E13-6C0734B9C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A2142B-D0FA-A622-0ED1-00F315B392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41C2A53-8E05-7C7A-2C2D-0523206513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BF563F8-5081-52FC-C4F6-E9D632223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64AF-78AF-2341-85CB-2458E0E7D7E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F483FD1-60EE-B227-7D1F-C36BA943C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81EC2D6-1050-13FA-6C56-7BFC0F279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361D6-4C03-8E4E-82A3-51239428A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731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36340B-B8F1-AB65-3B41-EA476F478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5352101-9B67-6904-F82F-752CF32C40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C01BFDE-712F-EF9C-8BAF-2207628748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1971BAC-73E7-6E7D-BC27-EAA2B8CF50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B7DAA7E-382C-22F7-809E-0B55948049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8A47475-6781-DB0C-1A3F-AF9B63374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64AF-78AF-2341-85CB-2458E0E7D7E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C547F90-236D-345C-5F11-AEFD63427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76E1966-4362-E32B-0C05-AFEA23C2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361D6-4C03-8E4E-82A3-51239428A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399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BFB35E-7A48-DFC1-19AC-A0B4F7BCC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0BDD25F-944A-E951-2CE5-3C6007ABC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64AF-78AF-2341-85CB-2458E0E7D7E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2C6B95E-C7A7-5BEA-79BC-3A6FC3E8D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8A143D2-D65E-298E-C1B0-FA20E7E3A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361D6-4C03-8E4E-82A3-51239428A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486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80854E5-E101-899E-5A0B-A02D8C238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64AF-78AF-2341-85CB-2458E0E7D7E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AB9EE57-21B7-5136-3F6B-50CD39E9C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B5E4C76-9C57-4218-859E-48D58F093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361D6-4C03-8E4E-82A3-51239428A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866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17A3C2-23FB-64E9-7D3E-A18390F01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D66C35-B234-E6D0-CB7B-DC2B17FE81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FAE2723-0A81-2832-8C17-0AA441A64D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89C29ED-4990-1632-AF85-AA1159C22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64AF-78AF-2341-85CB-2458E0E7D7E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2EC0C91-4E7F-5B86-7CAE-D731DBBB8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7B378C5-AC4C-D15D-97D4-702A37006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361D6-4C03-8E4E-82A3-51239428A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549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D6BD18-49DB-C438-113D-8573A3E89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4F28CE2-C8B6-F2A9-9C50-7E200AB62A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7BCD990-BAC6-DE51-979E-12423C00A6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4C25AB6-C23D-7B96-BD82-14421E253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64AF-78AF-2341-85CB-2458E0E7D7E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237FE2A-E8FE-877E-3F34-23C98A6AA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DC144F7-6F6D-B13B-BBDF-69FA07BD8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361D6-4C03-8E4E-82A3-51239428A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003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EB625C-D332-A6EE-8338-00685A88A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C97FD26-5A55-716C-C4D3-D9CA4B6D70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EF46BD-107A-CDAA-4D3F-A6A3E66077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BE64AF-78AF-2341-85CB-2458E0E7D7E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3EB94A-2302-C1EB-3237-B943058E91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1769403-B870-CFA0-3AD8-D749AA41A5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361D6-4C03-8E4E-82A3-51239428A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977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05524E3-C97F-872B-435A-BBE1A10EC6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80" r="26520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487D18-AB43-40F3-57BB-DA4B30C579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0" y="1122363"/>
            <a:ext cx="4333505" cy="3275466"/>
          </a:xfrm>
        </p:spPr>
        <p:txBody>
          <a:bodyPr anchor="b">
            <a:normAutofit/>
          </a:bodyPr>
          <a:lstStyle/>
          <a:p>
            <a:pPr algn="l"/>
            <a:r>
              <a:rPr lang="en-US" sz="6600" dirty="0"/>
              <a:t>Mindfulness</a:t>
            </a:r>
            <a:endParaRPr lang="ru-RU" sz="48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5231EA0-72F6-CC34-A418-84709D691D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7980" y="4872922"/>
            <a:ext cx="4023359" cy="1208141"/>
          </a:xfrm>
        </p:spPr>
        <p:txBody>
          <a:bodyPr>
            <a:normAutofit/>
          </a:bodyPr>
          <a:lstStyle/>
          <a:p>
            <a:pPr algn="l"/>
            <a:r>
              <a:rPr lang="ru-RU" sz="3200" dirty="0"/>
              <a:t>Для учеников и учителей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22188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3487A5-D070-2434-F9B4-381302AC3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850" y="-635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Осознанность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0CC2CE-F517-8A6F-F691-FCFFF74A74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8762" y="1283479"/>
            <a:ext cx="7609114" cy="13255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SegoeUIRegular"/>
              </a:rPr>
              <a:t>Н</a:t>
            </a:r>
            <a:r>
              <a:rPr lang="ru-RU" sz="3600" b="1" i="0" u="none" strike="noStrik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SegoeUIRegular"/>
              </a:rPr>
              <a:t>аука и искусство </a:t>
            </a:r>
          </a:p>
          <a:p>
            <a:pPr marL="0" indent="0">
              <a:buNone/>
            </a:pPr>
            <a:r>
              <a:rPr lang="ru-RU" sz="3600" b="1" i="0" u="none" strike="noStrik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SegoeUIRegular"/>
              </a:rPr>
              <a:t>управления вниманием </a:t>
            </a:r>
          </a:p>
          <a:p>
            <a:pPr marL="0" indent="0">
              <a:buNone/>
            </a:pPr>
            <a:r>
              <a:rPr lang="ru-RU" sz="3600" b="1" i="0" u="none" strike="noStrik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SegoeUIRegular"/>
              </a:rPr>
              <a:t>или…</a:t>
            </a:r>
            <a:endParaRPr lang="ru-RU" sz="3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22AF0B-98EE-0DE6-5018-13C1816F9BE1}"/>
              </a:ext>
            </a:extLst>
          </p:cNvPr>
          <p:cNvSpPr txBox="1"/>
          <p:nvPr/>
        </p:nvSpPr>
        <p:spPr>
          <a:xfrm>
            <a:off x="6724650" y="3506758"/>
            <a:ext cx="61007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b="1" i="0" u="none" strike="noStrike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UIRegular"/>
              </a:rPr>
              <a:t>фитнес</a:t>
            </a:r>
            <a:r>
              <a:rPr lang="ru-RU" sz="4400" b="1" i="0" u="none" strike="noStrike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UIRegular"/>
              </a:rPr>
              <a:t> для ума.</a:t>
            </a:r>
            <a:endParaRPr lang="ru-RU" sz="4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81176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5" name="Rectangle 2054">
            <a:extLst>
              <a:ext uri="{FF2B5EF4-FFF2-40B4-BE49-F238E27FC236}">
                <a16:creationId xmlns:a16="http://schemas.microsoft.com/office/drawing/2014/main" id="{C3D6EC93-F369-413E-AA67-5D4104161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0468F4-C4D4-B100-CCA2-ED73A9A7A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249761"/>
            <a:ext cx="4394200" cy="1323439"/>
          </a:xfrm>
        </p:spPr>
        <p:txBody>
          <a:bodyPr anchor="t">
            <a:noAutofit/>
          </a:bodyPr>
          <a:lstStyle/>
          <a:p>
            <a:r>
              <a:rPr lang="en-US" sz="6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History sec</a:t>
            </a:r>
            <a: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:)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7FE7FD-BCB7-4625-03BF-44408829D5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158" y="1431899"/>
            <a:ext cx="4841517" cy="4840313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bg1">
                    <a:alpha val="80000"/>
                  </a:schemeClr>
                </a:solidFill>
              </a:rPr>
              <a:t>С нами с 1979. </a:t>
            </a:r>
          </a:p>
          <a:p>
            <a:r>
              <a:rPr lang="ru-RU" sz="4000" dirty="0">
                <a:solidFill>
                  <a:schemeClr val="bg1">
                    <a:alpha val="80000"/>
                  </a:schemeClr>
                </a:solidFill>
              </a:rPr>
              <a:t>Используется в том числе для лечения: </a:t>
            </a:r>
            <a:r>
              <a:rPr lang="ru-RU" sz="4000" b="0" i="0" u="none" strike="noStrike" dirty="0">
                <a:solidFill>
                  <a:schemeClr val="bg1">
                    <a:alpha val="80000"/>
                  </a:schemeClr>
                </a:solidFill>
                <a:effectLst/>
                <a:latin typeface="SegoeUIRegular"/>
              </a:rPr>
              <a:t>тревожных расстройств, депрессий, фобий и зависимостей. </a:t>
            </a:r>
            <a:endParaRPr lang="ru-RU" sz="4000" dirty="0">
              <a:solidFill>
                <a:schemeClr val="bg1">
                  <a:alpha val="80000"/>
                </a:schemeClr>
              </a:solidFill>
            </a:endParaRPr>
          </a:p>
        </p:txBody>
      </p:sp>
      <p:pic>
        <p:nvPicPr>
          <p:cNvPr id="2050" name="Picture 2" descr="Основатель подхода майндфулнесс Джон Кабат-Зинн и Снежана Замалиева">
            <a:extLst>
              <a:ext uri="{FF2B5EF4-FFF2-40B4-BE49-F238E27FC236}">
                <a16:creationId xmlns:a16="http://schemas.microsoft.com/office/drawing/2014/main" id="{EC8B2441-9401-BA91-152E-391389C1C2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"/>
          <a:stretch/>
        </p:blipFill>
        <p:spPr bwMode="auto">
          <a:xfrm>
            <a:off x="5752193" y="10"/>
            <a:ext cx="6439807" cy="6857989"/>
          </a:xfrm>
          <a:custGeom>
            <a:avLst/>
            <a:gdLst/>
            <a:ahLst/>
            <a:cxnLst/>
            <a:rect l="l" t="t" r="r" b="b"/>
            <a:pathLst>
              <a:path w="6439807" h="6857999">
                <a:moveTo>
                  <a:pt x="752157" y="6118149"/>
                </a:moveTo>
                <a:cubicBezTo>
                  <a:pt x="745608" y="6124102"/>
                  <a:pt x="737987" y="6129341"/>
                  <a:pt x="730938" y="6133722"/>
                </a:cubicBezTo>
                <a:cubicBezTo>
                  <a:pt x="723794" y="6138152"/>
                  <a:pt x="718448" y="6143474"/>
                  <a:pt x="714778" y="6149379"/>
                </a:cubicBezTo>
                <a:lnTo>
                  <a:pt x="709303" y="6166562"/>
                </a:lnTo>
                <a:lnTo>
                  <a:pt x="714778" y="6149380"/>
                </a:lnTo>
                <a:cubicBezTo>
                  <a:pt x="718448" y="6143474"/>
                  <a:pt x="723794" y="6138152"/>
                  <a:pt x="730938" y="6133723"/>
                </a:cubicBezTo>
                <a:cubicBezTo>
                  <a:pt x="737987" y="6129341"/>
                  <a:pt x="745608" y="6124102"/>
                  <a:pt x="752157" y="6118149"/>
                </a:cubicBezTo>
                <a:close/>
                <a:moveTo>
                  <a:pt x="844000" y="4941372"/>
                </a:moveTo>
                <a:lnTo>
                  <a:pt x="840670" y="4950868"/>
                </a:lnTo>
                <a:lnTo>
                  <a:pt x="830985" y="4991382"/>
                </a:lnTo>
                <a:lnTo>
                  <a:pt x="840670" y="4950869"/>
                </a:lnTo>
                <a:close/>
                <a:moveTo>
                  <a:pt x="840061" y="4749807"/>
                </a:moveTo>
                <a:cubicBezTo>
                  <a:pt x="852197" y="4762827"/>
                  <a:pt x="853054" y="4781365"/>
                  <a:pt x="854768" y="4799797"/>
                </a:cubicBezTo>
                <a:cubicBezTo>
                  <a:pt x="853054" y="4781365"/>
                  <a:pt x="852197" y="4762826"/>
                  <a:pt x="840061" y="4749807"/>
                </a:cubicBezTo>
                <a:close/>
                <a:moveTo>
                  <a:pt x="822263" y="4543185"/>
                </a:moveTo>
                <a:lnTo>
                  <a:pt x="816857" y="4557091"/>
                </a:lnTo>
                <a:cubicBezTo>
                  <a:pt x="805236" y="4573618"/>
                  <a:pt x="796449" y="4588275"/>
                  <a:pt x="790493" y="4602021"/>
                </a:cubicBezTo>
                <a:cubicBezTo>
                  <a:pt x="796449" y="4588275"/>
                  <a:pt x="805236" y="4573618"/>
                  <a:pt x="816857" y="4557092"/>
                </a:cubicBezTo>
                <a:cubicBezTo>
                  <a:pt x="819238" y="4553662"/>
                  <a:pt x="821286" y="4548281"/>
                  <a:pt x="822263" y="4543185"/>
                </a:cubicBezTo>
                <a:close/>
                <a:moveTo>
                  <a:pt x="356045" y="2819253"/>
                </a:moveTo>
                <a:lnTo>
                  <a:pt x="344401" y="2827483"/>
                </a:lnTo>
                <a:lnTo>
                  <a:pt x="344399" y="2827486"/>
                </a:lnTo>
                <a:lnTo>
                  <a:pt x="325551" y="2842392"/>
                </a:lnTo>
                <a:lnTo>
                  <a:pt x="315896" y="2861156"/>
                </a:lnTo>
                <a:lnTo>
                  <a:pt x="344399" y="2827486"/>
                </a:lnTo>
                <a:lnTo>
                  <a:pt x="344401" y="2827484"/>
                </a:lnTo>
                <a:close/>
                <a:moveTo>
                  <a:pt x="425699" y="1974015"/>
                </a:moveTo>
                <a:cubicBezTo>
                  <a:pt x="427224" y="1991685"/>
                  <a:pt x="433462" y="2008497"/>
                  <a:pt x="449941" y="2023547"/>
                </a:cubicBezTo>
                <a:cubicBezTo>
                  <a:pt x="441702" y="2016020"/>
                  <a:pt x="436022" y="2008056"/>
                  <a:pt x="432213" y="1999763"/>
                </a:cubicBezTo>
                <a:close/>
                <a:moveTo>
                  <a:pt x="442893" y="1768838"/>
                </a:moveTo>
                <a:cubicBezTo>
                  <a:pt x="451656" y="1779981"/>
                  <a:pt x="453942" y="1790986"/>
                  <a:pt x="452275" y="1801558"/>
                </a:cubicBezTo>
                <a:lnTo>
                  <a:pt x="451495" y="1785412"/>
                </a:lnTo>
                <a:cubicBezTo>
                  <a:pt x="450037" y="1779948"/>
                  <a:pt x="447274" y="1774411"/>
                  <a:pt x="442893" y="1768838"/>
                </a:cubicBezTo>
                <a:close/>
                <a:moveTo>
                  <a:pt x="333304" y="520953"/>
                </a:moveTo>
                <a:cubicBezTo>
                  <a:pt x="333742" y="528850"/>
                  <a:pt x="335479" y="536547"/>
                  <a:pt x="337867" y="544146"/>
                </a:cubicBezTo>
                <a:lnTo>
                  <a:pt x="340032" y="549926"/>
                </a:lnTo>
                <a:lnTo>
                  <a:pt x="340448" y="551717"/>
                </a:lnTo>
                <a:lnTo>
                  <a:pt x="346286" y="566616"/>
                </a:lnTo>
                <a:lnTo>
                  <a:pt x="346338" y="566754"/>
                </a:lnTo>
                <a:lnTo>
                  <a:pt x="352655" y="583595"/>
                </a:lnTo>
                <a:lnTo>
                  <a:pt x="359451" y="612658"/>
                </a:lnTo>
                <a:cubicBezTo>
                  <a:pt x="358988" y="604728"/>
                  <a:pt x="357231" y="597005"/>
                  <a:pt x="354829" y="589388"/>
                </a:cubicBezTo>
                <a:lnTo>
                  <a:pt x="352655" y="583595"/>
                </a:lnTo>
                <a:lnTo>
                  <a:pt x="352236" y="581804"/>
                </a:lnTo>
                <a:lnTo>
                  <a:pt x="346286" y="566616"/>
                </a:lnTo>
                <a:lnTo>
                  <a:pt x="340032" y="549926"/>
                </a:lnTo>
                <a:close/>
                <a:moveTo>
                  <a:pt x="384407" y="268794"/>
                </a:moveTo>
                <a:lnTo>
                  <a:pt x="387837" y="328017"/>
                </a:lnTo>
                <a:cubicBezTo>
                  <a:pt x="389527" y="318646"/>
                  <a:pt x="389932" y="309031"/>
                  <a:pt x="389283" y="299164"/>
                </a:cubicBezTo>
                <a:cubicBezTo>
                  <a:pt x="388634" y="289296"/>
                  <a:pt x="386932" y="279176"/>
                  <a:pt x="384407" y="268794"/>
                </a:cubicBezTo>
                <a:close/>
                <a:moveTo>
                  <a:pt x="66991" y="0"/>
                </a:moveTo>
                <a:lnTo>
                  <a:pt x="6439807" y="0"/>
                </a:lnTo>
                <a:lnTo>
                  <a:pt x="6439807" y="6857999"/>
                </a:lnTo>
                <a:lnTo>
                  <a:pt x="149318" y="6857999"/>
                </a:lnTo>
                <a:lnTo>
                  <a:pt x="149318" y="6857457"/>
                </a:lnTo>
                <a:lnTo>
                  <a:pt x="22079" y="6857457"/>
                </a:lnTo>
                <a:lnTo>
                  <a:pt x="26851" y="6796804"/>
                </a:lnTo>
                <a:cubicBezTo>
                  <a:pt x="32162" y="6777207"/>
                  <a:pt x="39591" y="6758011"/>
                  <a:pt x="44354" y="6738388"/>
                </a:cubicBezTo>
                <a:cubicBezTo>
                  <a:pt x="48736" y="6720103"/>
                  <a:pt x="58832" y="6702955"/>
                  <a:pt x="67214" y="6685617"/>
                </a:cubicBezTo>
                <a:cubicBezTo>
                  <a:pt x="83217" y="6652472"/>
                  <a:pt x="73120" y="6617036"/>
                  <a:pt x="77310" y="6583128"/>
                </a:cubicBezTo>
                <a:cubicBezTo>
                  <a:pt x="78646" y="6572269"/>
                  <a:pt x="80168" y="6561411"/>
                  <a:pt x="82837" y="6550742"/>
                </a:cubicBezTo>
                <a:cubicBezTo>
                  <a:pt x="89885" y="6521593"/>
                  <a:pt x="95981" y="6491874"/>
                  <a:pt x="105698" y="6463490"/>
                </a:cubicBezTo>
                <a:cubicBezTo>
                  <a:pt x="116555" y="6431292"/>
                  <a:pt x="131034" y="6400429"/>
                  <a:pt x="146085" y="6363664"/>
                </a:cubicBezTo>
                <a:cubicBezTo>
                  <a:pt x="142274" y="6350899"/>
                  <a:pt x="131986" y="6331277"/>
                  <a:pt x="131034" y="6311084"/>
                </a:cubicBezTo>
                <a:cubicBezTo>
                  <a:pt x="127795" y="6246121"/>
                  <a:pt x="145512" y="6185351"/>
                  <a:pt x="173519" y="6127247"/>
                </a:cubicBezTo>
                <a:cubicBezTo>
                  <a:pt x="181900" y="6109530"/>
                  <a:pt x="187424" y="6090477"/>
                  <a:pt x="195616" y="6072569"/>
                </a:cubicBezTo>
                <a:cubicBezTo>
                  <a:pt x="198472" y="6066284"/>
                  <a:pt x="204569" y="6058092"/>
                  <a:pt x="210287" y="6056948"/>
                </a:cubicBezTo>
                <a:cubicBezTo>
                  <a:pt x="243432" y="6050282"/>
                  <a:pt x="242862" y="6025515"/>
                  <a:pt x="244766" y="5999796"/>
                </a:cubicBezTo>
                <a:cubicBezTo>
                  <a:pt x="247051" y="5969124"/>
                  <a:pt x="252386" y="5938836"/>
                  <a:pt x="256958" y="5908355"/>
                </a:cubicBezTo>
                <a:cubicBezTo>
                  <a:pt x="257530" y="5904353"/>
                  <a:pt x="261530" y="5900735"/>
                  <a:pt x="264199" y="5897114"/>
                </a:cubicBezTo>
                <a:cubicBezTo>
                  <a:pt x="268199" y="5891590"/>
                  <a:pt x="274296" y="5886447"/>
                  <a:pt x="275818" y="5880348"/>
                </a:cubicBezTo>
                <a:cubicBezTo>
                  <a:pt x="283249" y="5849107"/>
                  <a:pt x="289535" y="5817674"/>
                  <a:pt x="296393" y="5786239"/>
                </a:cubicBezTo>
                <a:cubicBezTo>
                  <a:pt x="297919" y="5779191"/>
                  <a:pt x="299822" y="5771953"/>
                  <a:pt x="302870" y="5765474"/>
                </a:cubicBezTo>
                <a:cubicBezTo>
                  <a:pt x="305728" y="5759378"/>
                  <a:pt x="310682" y="5754234"/>
                  <a:pt x="313730" y="5748136"/>
                </a:cubicBezTo>
                <a:cubicBezTo>
                  <a:pt x="321921" y="5731564"/>
                  <a:pt x="329541" y="5714607"/>
                  <a:pt x="338685" y="5695178"/>
                </a:cubicBezTo>
                <a:cubicBezTo>
                  <a:pt x="321541" y="5684320"/>
                  <a:pt x="331258" y="5669647"/>
                  <a:pt x="339449" y="5651360"/>
                </a:cubicBezTo>
                <a:cubicBezTo>
                  <a:pt x="347831" y="5632691"/>
                  <a:pt x="350497" y="5611164"/>
                  <a:pt x="353546" y="5590590"/>
                </a:cubicBezTo>
                <a:cubicBezTo>
                  <a:pt x="359070" y="5552869"/>
                  <a:pt x="362499" y="5514957"/>
                  <a:pt x="367451" y="5477239"/>
                </a:cubicBezTo>
                <a:cubicBezTo>
                  <a:pt x="368595" y="5469236"/>
                  <a:pt x="370690" y="5460092"/>
                  <a:pt x="375454" y="5453995"/>
                </a:cubicBezTo>
                <a:cubicBezTo>
                  <a:pt x="407459" y="5412276"/>
                  <a:pt x="416411" y="5361598"/>
                  <a:pt x="413366" y="5313403"/>
                </a:cubicBezTo>
                <a:cubicBezTo>
                  <a:pt x="411078" y="5275491"/>
                  <a:pt x="409363" y="5238343"/>
                  <a:pt x="412601" y="5200813"/>
                </a:cubicBezTo>
                <a:cubicBezTo>
                  <a:pt x="412793" y="5197955"/>
                  <a:pt x="412411" y="5194145"/>
                  <a:pt x="410887" y="5192051"/>
                </a:cubicBezTo>
                <a:cubicBezTo>
                  <a:pt x="400791" y="5179097"/>
                  <a:pt x="400029" y="5165570"/>
                  <a:pt x="398315" y="5148995"/>
                </a:cubicBezTo>
                <a:cubicBezTo>
                  <a:pt x="395837" y="5125562"/>
                  <a:pt x="397553" y="5104036"/>
                  <a:pt x="401743" y="5082317"/>
                </a:cubicBezTo>
                <a:cubicBezTo>
                  <a:pt x="404791" y="5066505"/>
                  <a:pt x="411078" y="5050504"/>
                  <a:pt x="419080" y="5036405"/>
                </a:cubicBezTo>
                <a:cubicBezTo>
                  <a:pt x="430320" y="5016785"/>
                  <a:pt x="434701" y="4997922"/>
                  <a:pt x="419841" y="4979253"/>
                </a:cubicBezTo>
                <a:cubicBezTo>
                  <a:pt x="404029" y="4959061"/>
                  <a:pt x="409553" y="4936201"/>
                  <a:pt x="408983" y="4913909"/>
                </a:cubicBezTo>
                <a:cubicBezTo>
                  <a:pt x="408791" y="4904195"/>
                  <a:pt x="409174" y="4893907"/>
                  <a:pt x="406697" y="4884572"/>
                </a:cubicBezTo>
                <a:cubicBezTo>
                  <a:pt x="399647" y="4857522"/>
                  <a:pt x="388978" y="4831420"/>
                  <a:pt x="384216" y="4803988"/>
                </a:cubicBezTo>
                <a:cubicBezTo>
                  <a:pt x="381551" y="4788747"/>
                  <a:pt x="386312" y="4771793"/>
                  <a:pt x="389741" y="4755980"/>
                </a:cubicBezTo>
                <a:cubicBezTo>
                  <a:pt x="393361" y="4739978"/>
                  <a:pt x="398885" y="4724167"/>
                  <a:pt x="404601" y="4708734"/>
                </a:cubicBezTo>
                <a:cubicBezTo>
                  <a:pt x="408411" y="4698258"/>
                  <a:pt x="412031" y="4686828"/>
                  <a:pt x="418889" y="4678445"/>
                </a:cubicBezTo>
                <a:cubicBezTo>
                  <a:pt x="434510" y="4659393"/>
                  <a:pt x="437178" y="4639772"/>
                  <a:pt x="428986" y="4617291"/>
                </a:cubicBezTo>
                <a:cubicBezTo>
                  <a:pt x="427651" y="4613864"/>
                  <a:pt x="427651" y="4609863"/>
                  <a:pt x="427462" y="4606053"/>
                </a:cubicBezTo>
                <a:cubicBezTo>
                  <a:pt x="423462" y="4545086"/>
                  <a:pt x="420984" y="4484127"/>
                  <a:pt x="414888" y="4423545"/>
                </a:cubicBezTo>
                <a:cubicBezTo>
                  <a:pt x="412411" y="4398972"/>
                  <a:pt x="401553" y="4375349"/>
                  <a:pt x="394695" y="4351154"/>
                </a:cubicBezTo>
                <a:cubicBezTo>
                  <a:pt x="393361" y="4346201"/>
                  <a:pt x="391265" y="4340674"/>
                  <a:pt x="392218" y="4335722"/>
                </a:cubicBezTo>
                <a:cubicBezTo>
                  <a:pt x="401743" y="4281810"/>
                  <a:pt x="387837" y="4231324"/>
                  <a:pt x="369547" y="4181603"/>
                </a:cubicBezTo>
                <a:cubicBezTo>
                  <a:pt x="367642" y="4176461"/>
                  <a:pt x="368214" y="4170174"/>
                  <a:pt x="368595" y="4164458"/>
                </a:cubicBezTo>
                <a:cubicBezTo>
                  <a:pt x="369928" y="4148453"/>
                  <a:pt x="376597" y="4131119"/>
                  <a:pt x="372597" y="4116641"/>
                </a:cubicBezTo>
                <a:cubicBezTo>
                  <a:pt x="361545" y="4078159"/>
                  <a:pt x="348211" y="4040058"/>
                  <a:pt x="331447" y="4003861"/>
                </a:cubicBezTo>
                <a:cubicBezTo>
                  <a:pt x="314493" y="3967091"/>
                  <a:pt x="300203" y="3932993"/>
                  <a:pt x="317350" y="3890891"/>
                </a:cubicBezTo>
                <a:cubicBezTo>
                  <a:pt x="324589" y="3872985"/>
                  <a:pt x="319445" y="3849362"/>
                  <a:pt x="317541" y="3828785"/>
                </a:cubicBezTo>
                <a:cubicBezTo>
                  <a:pt x="316016" y="3813737"/>
                  <a:pt x="307442" y="3799258"/>
                  <a:pt x="307442" y="3784397"/>
                </a:cubicBezTo>
                <a:cubicBezTo>
                  <a:pt x="307442" y="3744770"/>
                  <a:pt x="297346" y="3709529"/>
                  <a:pt x="276771" y="3675238"/>
                </a:cubicBezTo>
                <a:cubicBezTo>
                  <a:pt x="268770" y="3661899"/>
                  <a:pt x="274105" y="3641134"/>
                  <a:pt x="272009" y="3623799"/>
                </a:cubicBezTo>
                <a:cubicBezTo>
                  <a:pt x="269533" y="3605509"/>
                  <a:pt x="267247" y="3586653"/>
                  <a:pt x="261721" y="3569124"/>
                </a:cubicBezTo>
                <a:cubicBezTo>
                  <a:pt x="247242" y="3523785"/>
                  <a:pt x="230859" y="3479015"/>
                  <a:pt x="215618" y="3433866"/>
                </a:cubicBezTo>
                <a:cubicBezTo>
                  <a:pt x="203045" y="3396719"/>
                  <a:pt x="212952" y="3360139"/>
                  <a:pt x="218285" y="3323372"/>
                </a:cubicBezTo>
                <a:cubicBezTo>
                  <a:pt x="221716" y="3300319"/>
                  <a:pt x="229907" y="3278795"/>
                  <a:pt x="217715" y="3252885"/>
                </a:cubicBezTo>
                <a:cubicBezTo>
                  <a:pt x="206093" y="3228119"/>
                  <a:pt x="208761" y="3196686"/>
                  <a:pt x="202474" y="3168870"/>
                </a:cubicBezTo>
                <a:cubicBezTo>
                  <a:pt x="197141" y="3145436"/>
                  <a:pt x="188566" y="3122770"/>
                  <a:pt x="180184" y="3100099"/>
                </a:cubicBezTo>
                <a:cubicBezTo>
                  <a:pt x="168753" y="3069235"/>
                  <a:pt x="156753" y="3038756"/>
                  <a:pt x="162468" y="3005035"/>
                </a:cubicBezTo>
                <a:cubicBezTo>
                  <a:pt x="168946" y="2966742"/>
                  <a:pt x="144561" y="2940455"/>
                  <a:pt x="128367" y="2910353"/>
                </a:cubicBezTo>
                <a:cubicBezTo>
                  <a:pt x="117318" y="2889587"/>
                  <a:pt x="109126" y="2866918"/>
                  <a:pt x="102267" y="2844248"/>
                </a:cubicBezTo>
                <a:cubicBezTo>
                  <a:pt x="93313" y="2813958"/>
                  <a:pt x="87978" y="2782716"/>
                  <a:pt x="79217" y="2752235"/>
                </a:cubicBezTo>
                <a:cubicBezTo>
                  <a:pt x="66072" y="2706131"/>
                  <a:pt x="55784" y="2659455"/>
                  <a:pt x="63024" y="2611450"/>
                </a:cubicBezTo>
                <a:cubicBezTo>
                  <a:pt x="66262" y="2589352"/>
                  <a:pt x="66072" y="2568774"/>
                  <a:pt x="61307" y="2546678"/>
                </a:cubicBezTo>
                <a:cubicBezTo>
                  <a:pt x="53497" y="2510483"/>
                  <a:pt x="52545" y="2473333"/>
                  <a:pt x="23399" y="2444184"/>
                </a:cubicBezTo>
                <a:cubicBezTo>
                  <a:pt x="13111" y="2433897"/>
                  <a:pt x="10446" y="2415420"/>
                  <a:pt x="5110" y="2400369"/>
                </a:cubicBezTo>
                <a:cubicBezTo>
                  <a:pt x="-1178" y="2383032"/>
                  <a:pt x="2062" y="2370270"/>
                  <a:pt x="20352" y="2360933"/>
                </a:cubicBezTo>
                <a:cubicBezTo>
                  <a:pt x="28541" y="2356744"/>
                  <a:pt x="36543" y="2344741"/>
                  <a:pt x="37878" y="2335405"/>
                </a:cubicBezTo>
                <a:cubicBezTo>
                  <a:pt x="41877" y="2307402"/>
                  <a:pt x="35972" y="2281683"/>
                  <a:pt x="23017" y="2254633"/>
                </a:cubicBezTo>
                <a:cubicBezTo>
                  <a:pt x="10825" y="2229296"/>
                  <a:pt x="12159" y="2197670"/>
                  <a:pt x="7395" y="2168903"/>
                </a:cubicBezTo>
                <a:cubicBezTo>
                  <a:pt x="5681" y="2158712"/>
                  <a:pt x="3062" y="2148519"/>
                  <a:pt x="871" y="2138304"/>
                </a:cubicBezTo>
                <a:lnTo>
                  <a:pt x="0" y="2131532"/>
                </a:lnTo>
                <a:lnTo>
                  <a:pt x="0" y="2072225"/>
                </a:lnTo>
                <a:lnTo>
                  <a:pt x="251" y="2069340"/>
                </a:lnTo>
                <a:cubicBezTo>
                  <a:pt x="2061" y="2056600"/>
                  <a:pt x="4156" y="2043835"/>
                  <a:pt x="5299" y="2030977"/>
                </a:cubicBezTo>
                <a:cubicBezTo>
                  <a:pt x="7203" y="2010974"/>
                  <a:pt x="6442" y="1990589"/>
                  <a:pt x="8729" y="1970586"/>
                </a:cubicBezTo>
                <a:cubicBezTo>
                  <a:pt x="10446" y="1954202"/>
                  <a:pt x="14826" y="1938009"/>
                  <a:pt x="18445" y="1921817"/>
                </a:cubicBezTo>
                <a:cubicBezTo>
                  <a:pt x="19779" y="1915912"/>
                  <a:pt x="24922" y="1910004"/>
                  <a:pt x="24161" y="1904673"/>
                </a:cubicBezTo>
                <a:cubicBezTo>
                  <a:pt x="15970" y="1851709"/>
                  <a:pt x="52545" y="1813610"/>
                  <a:pt x="68738" y="1768838"/>
                </a:cubicBezTo>
                <a:cubicBezTo>
                  <a:pt x="85885" y="1721785"/>
                  <a:pt x="112174" y="1676253"/>
                  <a:pt x="104364" y="1623675"/>
                </a:cubicBezTo>
                <a:cubicBezTo>
                  <a:pt x="99601" y="1591859"/>
                  <a:pt x="88551" y="1561189"/>
                  <a:pt x="81883" y="1529563"/>
                </a:cubicBezTo>
                <a:cubicBezTo>
                  <a:pt x="79597" y="1518324"/>
                  <a:pt x="79979" y="1505751"/>
                  <a:pt x="82264" y="1494509"/>
                </a:cubicBezTo>
                <a:cubicBezTo>
                  <a:pt x="92744" y="1440216"/>
                  <a:pt x="94267" y="1386684"/>
                  <a:pt x="77120" y="1333341"/>
                </a:cubicBezTo>
                <a:cubicBezTo>
                  <a:pt x="74262" y="1324198"/>
                  <a:pt x="71597" y="1314483"/>
                  <a:pt x="71597" y="1304955"/>
                </a:cubicBezTo>
                <a:cubicBezTo>
                  <a:pt x="71597" y="1252757"/>
                  <a:pt x="75597" y="1201512"/>
                  <a:pt x="94267" y="1151600"/>
                </a:cubicBezTo>
                <a:cubicBezTo>
                  <a:pt x="100554" y="1134834"/>
                  <a:pt x="96553" y="1114449"/>
                  <a:pt x="98078" y="1095972"/>
                </a:cubicBezTo>
                <a:cubicBezTo>
                  <a:pt x="99409" y="1078826"/>
                  <a:pt x="99981" y="1061298"/>
                  <a:pt x="104364" y="1044725"/>
                </a:cubicBezTo>
                <a:cubicBezTo>
                  <a:pt x="110839" y="1020529"/>
                  <a:pt x="111601" y="998052"/>
                  <a:pt x="105887" y="973095"/>
                </a:cubicBezTo>
                <a:cubicBezTo>
                  <a:pt x="100554" y="949281"/>
                  <a:pt x="103220" y="923562"/>
                  <a:pt x="103029" y="898797"/>
                </a:cubicBezTo>
                <a:cubicBezTo>
                  <a:pt x="102839" y="871173"/>
                  <a:pt x="102649" y="843552"/>
                  <a:pt x="103601" y="815929"/>
                </a:cubicBezTo>
                <a:cubicBezTo>
                  <a:pt x="103981" y="804877"/>
                  <a:pt x="111601" y="792306"/>
                  <a:pt x="108553" y="783158"/>
                </a:cubicBezTo>
                <a:cubicBezTo>
                  <a:pt x="98267" y="753633"/>
                  <a:pt x="110649" y="724104"/>
                  <a:pt x="105127" y="694576"/>
                </a:cubicBezTo>
                <a:cubicBezTo>
                  <a:pt x="102267" y="680096"/>
                  <a:pt x="110078" y="663713"/>
                  <a:pt x="110839" y="648092"/>
                </a:cubicBezTo>
                <a:cubicBezTo>
                  <a:pt x="112174" y="622564"/>
                  <a:pt x="111601" y="597037"/>
                  <a:pt x="111983" y="571508"/>
                </a:cubicBezTo>
                <a:cubicBezTo>
                  <a:pt x="112174" y="563125"/>
                  <a:pt x="112936" y="554933"/>
                  <a:pt x="113318" y="546552"/>
                </a:cubicBezTo>
                <a:cubicBezTo>
                  <a:pt x="113697" y="539121"/>
                  <a:pt x="115411" y="531310"/>
                  <a:pt x="114081" y="524262"/>
                </a:cubicBezTo>
                <a:cubicBezTo>
                  <a:pt x="109315" y="498733"/>
                  <a:pt x="101505" y="473587"/>
                  <a:pt x="98457" y="447870"/>
                </a:cubicBezTo>
                <a:cubicBezTo>
                  <a:pt x="95792" y="425581"/>
                  <a:pt x="99409" y="402529"/>
                  <a:pt x="97505" y="380050"/>
                </a:cubicBezTo>
                <a:cubicBezTo>
                  <a:pt x="94267" y="340425"/>
                  <a:pt x="88551" y="300800"/>
                  <a:pt x="84930" y="261173"/>
                </a:cubicBezTo>
                <a:cubicBezTo>
                  <a:pt x="84168" y="252600"/>
                  <a:pt x="88934" y="243648"/>
                  <a:pt x="89314" y="234883"/>
                </a:cubicBezTo>
                <a:cubicBezTo>
                  <a:pt x="90266" y="207450"/>
                  <a:pt x="90457" y="180017"/>
                  <a:pt x="91027" y="152584"/>
                </a:cubicBezTo>
                <a:cubicBezTo>
                  <a:pt x="91218" y="136963"/>
                  <a:pt x="90647" y="121150"/>
                  <a:pt x="92361" y="105718"/>
                </a:cubicBezTo>
                <a:cubicBezTo>
                  <a:pt x="94647" y="85336"/>
                  <a:pt x="98078" y="66857"/>
                  <a:pt x="83217" y="47806"/>
                </a:cubicBezTo>
                <a:cubicBezTo>
                  <a:pt x="77453" y="40471"/>
                  <a:pt x="73691" y="32636"/>
                  <a:pt x="71207" y="24480"/>
                </a:cubicBezTo>
                <a:close/>
              </a:path>
            </a:pathLst>
          </a:custGeom>
          <a:noFill/>
          <a:effectLst>
            <a:outerShdw blurRad="381000" dist="152400" dir="10800000" algn="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57" name="Group 2056">
            <a:extLst>
              <a:ext uri="{FF2B5EF4-FFF2-40B4-BE49-F238E27FC236}">
                <a16:creationId xmlns:a16="http://schemas.microsoft.com/office/drawing/2014/main" id="{4EA04677-6B2C-40F4-975C-ED91965527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632356" y="0"/>
            <a:ext cx="874718" cy="6857455"/>
            <a:chOff x="5632356" y="0"/>
            <a:chExt cx="874718" cy="6857455"/>
          </a:xfrm>
        </p:grpSpPr>
        <p:sp>
          <p:nvSpPr>
            <p:cNvPr id="2058" name="Freeform: Shape 2057">
              <a:extLst>
                <a:ext uri="{FF2B5EF4-FFF2-40B4-BE49-F238E27FC236}">
                  <a16:creationId xmlns:a16="http://schemas.microsoft.com/office/drawing/2014/main" id="{3F1ABE2E-F19F-4BD3-B0FA-8A2D8885B9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2640986" y="2991370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8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8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59" name="Freeform: Shape 2058">
              <a:extLst>
                <a:ext uri="{FF2B5EF4-FFF2-40B4-BE49-F238E27FC236}">
                  <a16:creationId xmlns:a16="http://schemas.microsoft.com/office/drawing/2014/main" id="{C86D0F14-D449-4833-830D-A382829E2D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2640988" y="2991370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7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7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blipFill dpi="0" rotWithShape="1">
              <a:blip r:embed="rId3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4974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8">
            <a:extLst>
              <a:ext uri="{FF2B5EF4-FFF2-40B4-BE49-F238E27FC236}">
                <a16:creationId xmlns:a16="http://schemas.microsoft.com/office/drawing/2014/main" id="{9AA72BD9-2C5A-4EDC-931F-5AA08EAC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Кеттлебеллс на пол">
            <a:extLst>
              <a:ext uri="{FF2B5EF4-FFF2-40B4-BE49-F238E27FC236}">
                <a16:creationId xmlns:a16="http://schemas.microsoft.com/office/drawing/2014/main" id="{CC299796-D4EA-23C1-7674-4A62806D17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618" r="-1" b="-1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19" name="Rectangle 10">
            <a:extLst>
              <a:ext uri="{FF2B5EF4-FFF2-40B4-BE49-F238E27FC236}">
                <a16:creationId xmlns:a16="http://schemas.microsoft.com/office/drawing/2014/main" id="{DD3981AC-7B61-4947-BCF3-F7AA7FA38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A8E2F5-EF15-4179-68FA-895A55CB3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8600" y="843534"/>
            <a:ext cx="3446778" cy="562356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b">
            <a:normAutofit/>
          </a:bodyPr>
          <a:lstStyle/>
          <a:p>
            <a:pPr algn="ctr"/>
            <a:r>
              <a:rPr lang="ru-RU" sz="2800" dirty="0"/>
              <a:t>Зачем детям?</a:t>
            </a:r>
          </a:p>
        </p:txBody>
      </p:sp>
      <p:sp>
        <p:nvSpPr>
          <p:cNvPr id="20" name="Rectangle 12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" name="Rectangle 14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F80018-8699-6A20-4193-31FE0B9CD6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674" y="1000405"/>
            <a:ext cx="10863943" cy="5628704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ru-RU" sz="2400" b="1" i="0" u="none" strike="noStrike" dirty="0">
                <a:effectLst/>
                <a:latin typeface="SegoeUIRegular"/>
              </a:rPr>
              <a:t>Регулярная практика помогает: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u="none" strike="noStrike" dirty="0">
                <a:effectLst/>
                <a:latin typeface="SegoeUIRegular"/>
              </a:rPr>
              <a:t>лучше справляться с эмоциональными перегрузками;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u="none" strike="noStrike" dirty="0">
                <a:effectLst/>
                <a:latin typeface="SegoeUIRegular"/>
              </a:rPr>
              <a:t>выйти из состояния стресса;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u="none" strike="noStrike" dirty="0">
                <a:effectLst/>
                <a:latin typeface="SegoeUIRegular"/>
              </a:rPr>
              <a:t>распознавать свои эмоции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u="none" strike="noStrike" dirty="0">
                <a:effectLst/>
                <a:latin typeface="SegoeUIRegular"/>
              </a:rPr>
              <a:t>повысить качество сна;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u="none" strike="noStrike" dirty="0">
                <a:effectLst/>
                <a:latin typeface="SegoeUIRegular"/>
              </a:rPr>
              <a:t>принимать взвешенные решения;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u="none" strike="noStrike" dirty="0">
                <a:effectLst/>
                <a:latin typeface="SegoeUIRegular"/>
              </a:rPr>
              <a:t>улучшить креативные способности;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u="none" strike="noStrike" dirty="0">
                <a:effectLst/>
                <a:latin typeface="SegoeUIRegular"/>
              </a:rPr>
              <a:t>развить навык управления вниманием и повысить его концентрацию;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u="none" strike="noStrike" dirty="0">
                <a:effectLst/>
                <a:latin typeface="SegoeUIRegular"/>
              </a:rPr>
              <a:t>выражать чувства вербально, а не физически</a:t>
            </a:r>
            <a:r>
              <a:rPr lang="ru-RU" dirty="0">
                <a:latin typeface="SegoeUIRegular"/>
              </a:rPr>
              <a:t>;</a:t>
            </a:r>
            <a:endParaRPr lang="ru-RU" b="0" i="0" u="none" strike="noStrike" dirty="0">
              <a:effectLst/>
              <a:latin typeface="SegoeUIRegular"/>
            </a:endParaRPr>
          </a:p>
          <a:p>
            <a:pPr marL="0" indent="0">
              <a:buNone/>
            </a:pP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val="23975906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028489-1E4A-A5C2-938D-C5FB43CAB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4614" y="1783959"/>
            <a:ext cx="4087306" cy="28891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/>
              <a:t>Зачем учителям?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80890B-2ED3-1DE2-139C-D29C1A1C5A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64612" y="4750893"/>
            <a:ext cx="4087305" cy="11478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000"/>
              <a:t> </a:t>
            </a:r>
          </a:p>
        </p:txBody>
      </p:sp>
      <p:sp>
        <p:nvSpPr>
          <p:cNvPr id="1040" name="Freeform: Shape 1039">
            <a:extLst>
              <a:ext uri="{FF2B5EF4-FFF2-40B4-BE49-F238E27FC236}">
                <a16:creationId xmlns:a16="http://schemas.microsoft.com/office/drawing/2014/main" id="{E49CC64F-7275-4E33-961B-0C5CDC4398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" y="0"/>
            <a:ext cx="7188051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26" name="Picture 2" descr="Peace. It does not mean to be in a place where there is no noise, trouble or hard work. It means to be in the midst of those things and still be calm in your heart. (Unknown)">
            <a:extLst>
              <a:ext uri="{FF2B5EF4-FFF2-40B4-BE49-F238E27FC236}">
                <a16:creationId xmlns:a16="http://schemas.microsoft.com/office/drawing/2014/main" id="{017A7B2E-0F9D-5142-899E-D7C363C67A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2425"/>
          <a:stretch/>
        </p:blipFill>
        <p:spPr bwMode="auto"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56940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9BC19E-3124-D7FA-E279-84343EFE2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321734"/>
            <a:ext cx="10905066" cy="1135737"/>
          </a:xfrm>
        </p:spPr>
        <p:txBody>
          <a:bodyPr>
            <a:normAutofit/>
          </a:bodyPr>
          <a:lstStyle/>
          <a:p>
            <a:r>
              <a:rPr lang="ru-RU" sz="3600"/>
              <a:t>Что же делать?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1052629" y="2120024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A580F890-B085-4E95-96AA-55AEBEC5CE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0289068" y="1343027"/>
            <a:ext cx="2532832" cy="1273032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501760" y="5103257"/>
            <a:ext cx="2017580" cy="1014060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27916" y="5728708"/>
            <a:ext cx="485578" cy="48557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642A82B8-81AA-60C7-6649-9B91056FDCB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566924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911569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150</Words>
  <Application>Microsoft Macintosh PowerPoint</Application>
  <PresentationFormat>Широкоэкранный</PresentationFormat>
  <Paragraphs>26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SegoeUIRegular</vt:lpstr>
      <vt:lpstr>Тема Office</vt:lpstr>
      <vt:lpstr>Mindfulness</vt:lpstr>
      <vt:lpstr>Осознанность</vt:lpstr>
      <vt:lpstr>History sec:)</vt:lpstr>
      <vt:lpstr>Зачем детям?</vt:lpstr>
      <vt:lpstr>Зачем учителям?</vt:lpstr>
      <vt:lpstr>Что же делать?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Mindfulness</dc:title>
  <dc:creator>Антон Клешня</dc:creator>
  <cp:lastModifiedBy>Антон Клешня</cp:lastModifiedBy>
  <cp:revision>2</cp:revision>
  <dcterms:created xsi:type="dcterms:W3CDTF">2022-10-07T13:40:01Z</dcterms:created>
  <dcterms:modified xsi:type="dcterms:W3CDTF">2022-10-11T13:50:45Z</dcterms:modified>
</cp:coreProperties>
</file>