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78" r:id="rId4"/>
    <p:sldId id="259" r:id="rId5"/>
    <p:sldId id="292" r:id="rId6"/>
    <p:sldId id="286" r:id="rId7"/>
    <p:sldId id="287" r:id="rId8"/>
    <p:sldId id="288" r:id="rId9"/>
    <p:sldId id="289" r:id="rId10"/>
    <p:sldId id="290" r:id="rId11"/>
    <p:sldId id="291" r:id="rId12"/>
    <p:sldId id="285" r:id="rId13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7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28222-FBD7-4C74-B266-90E4A622E889}" type="datetimeFigureOut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FC2B1-520B-4613-BA31-4625D84BD4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07128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C2B1-520B-4613-BA31-4625D84BD4C1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7948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44D76-6C7C-4DA8-9258-B42B592DF730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149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08DE-5C93-4876-A5D3-FD9D040376B5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39957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5602-4D49-4574-8A79-5D6EB19FE645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48589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00E2-AD70-446A-8FF2-3D5BEE72655C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86879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9870E-159A-49B0-8F8A-5C2A57FDD671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0446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74D6C-FE7C-441D-BFFB-248F832EE9E4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2737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E9A5B-28B8-4926-8037-AAAFE83D2A36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97638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4A76B-3994-4DCB-B754-D9546ECDE30A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0878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1231F-130D-48CC-B2EB-E1EC7F803FCE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2043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CAA05-0258-44D1-B63E-D2DF0446CC40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8732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BDF73-8589-4DD8-9722-F8E760195670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9894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60A9D-1E52-467D-BE6A-2265071C48DB}" type="datetime1">
              <a:rPr lang="ru-RU" smtClean="0"/>
              <a:pPr/>
              <a:t>07.12.2021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562A2-C426-41B1-8EBE-8B3EE5784A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2508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5587" y="1137450"/>
            <a:ext cx="7430284" cy="3800819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34715" y="5053318"/>
            <a:ext cx="5109285" cy="793384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6772" y="1801326"/>
            <a:ext cx="59928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Творческий  проект  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карандашницы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лазерном станке с ЧПУ</a:t>
            </a: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»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581" y="5033448"/>
            <a:ext cx="4682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Выполнил ученик  «7 В» класса </a:t>
            </a:r>
          </a:p>
          <a:p>
            <a:pPr algn="r"/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Сосновский Дмитрий</a:t>
            </a:r>
            <a:endParaRPr lang="ru-RU" u="sng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79630" y="6047159"/>
            <a:ext cx="5064370" cy="627961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u="sng" dirty="0" smtClean="0">
                <a:solidFill>
                  <a:schemeClr val="bg2">
                    <a:lumMod val="10000"/>
                  </a:schemeClr>
                </a:solidFill>
              </a:rPr>
              <a:t>Руководитель проекта: учитель технологии Сивцова Татьяна Ивановна</a:t>
            </a:r>
            <a:endParaRPr lang="ru-RU" u="sng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4293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1" y="976540"/>
            <a:ext cx="7886700" cy="435133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Окончательный контроль и оценка проекта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 Изделие –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полностью готово и соответствует разработанным критериям. Изделие прочное, надежное, экономичное, т.к. на его изготовление было потрачено не много материалов. </a:t>
            </a:r>
          </a:p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Изделие является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экологичным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так как сделано из натурального природного материала – фанеры из древесины. Также </a:t>
            </a:r>
            <a:r>
              <a:rPr lang="ru-RU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получилась очень удобной и безопасной для использования.</a:t>
            </a:r>
          </a:p>
          <a:p>
            <a:pPr algn="just"/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Реклама </a:t>
            </a:r>
            <a:endParaRPr lang="ru-RU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Приобретая товар данной фирмы вы можете не переживать о том, что ваш товар безвкусен или неоригинален.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Наши товары неповторимы и красивы. Жалоб не поступает.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Поэтому в нашей мастерской  вы можете спокойно приобретать данный товар. Связаться с представителем нашей мастерской вы можете по телефону </a:t>
            </a:r>
          </a:p>
          <a:p>
            <a:pPr algn="just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+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7 900 800 10 80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562A2-C426-41B1-8EBE-8B3EE5784A3B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033423"/>
            <a:ext cx="9144000" cy="5420299"/>
          </a:xfrm>
          <a:prstGeom prst="rect">
            <a:avLst/>
          </a:prstGeom>
          <a:solidFill>
            <a:schemeClr val="lt1">
              <a:alpha val="70000"/>
            </a:schemeClr>
          </a:solidFill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418012" y="222148"/>
            <a:ext cx="8412480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Выбор темы и ее обоснование</a:t>
            </a:r>
          </a:p>
          <a:p>
            <a:pPr algn="just"/>
            <a:r>
              <a:rPr lang="ru-RU" sz="2000" b="1" dirty="0" smtClean="0"/>
              <a:t>	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Актуальностью        данного проекта является  возрождение интереса молодежи к современной технике,    воспитание     культуры жизненного и профессионального самоопределения.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Настоящий проект предусматривает расширение   технического кругозора развитие пространственного мышления, формирование устойчивого интереса к технике и  технологии.</a:t>
            </a:r>
          </a:p>
          <a:p>
            <a:pPr algn="just"/>
            <a:r>
              <a:rPr lang="ru-RU" dirty="0" smtClean="0"/>
              <a:t> 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Объектом исследовательской работы, творческого проекта является технология изготовления изделий из древесины с применением современных технологий, а предметом – собственные возможности ученика в этом ремесле.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	Все инструменты в мастерской распределены по укладкам, и только карандаши и ручки на учительском столе лежат, как правило, хаотично. Можно исправить эту ситуацию и навести порядок среди канцелярских товаров. Объектом разработки творческого проекта является укладка, которую можно назвать подставкой для карандашей и ручек,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карандашницей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Ее использование поможет сохранить в идеальном порядке канцелярские принадлежности на столе, а также данное изделие может выступать как приятный и полезный подарок для близких.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/>
          </a:p>
          <a:p>
            <a:pPr algn="just"/>
            <a:endParaRPr lang="ru-RU" sz="2000" b="1" dirty="0" smtClean="0"/>
          </a:p>
          <a:p>
            <a:pPr algn="just"/>
            <a:endParaRPr lang="ru-RU" sz="2000" b="1" dirty="0" smtClean="0">
              <a:solidFill>
                <a:schemeClr val="accent5"/>
              </a:solidFill>
            </a:endParaRPr>
          </a:p>
          <a:p>
            <a:pPr algn="just"/>
            <a:endParaRPr lang="ru-RU" sz="2000" b="1" dirty="0" smtClean="0">
              <a:solidFill>
                <a:schemeClr val="accent5"/>
              </a:solidFill>
            </a:endParaRPr>
          </a:p>
          <a:p>
            <a:pPr algn="just"/>
            <a:endParaRPr lang="ru-RU" sz="2000" b="1" dirty="0" smtClean="0">
              <a:solidFill>
                <a:schemeClr val="accent5"/>
              </a:solidFill>
            </a:endParaRPr>
          </a:p>
          <a:p>
            <a:pPr algn="just"/>
            <a:endParaRPr lang="ru-RU" sz="2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268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943" y="899328"/>
            <a:ext cx="8712926" cy="5107818"/>
          </a:xfrm>
        </p:spPr>
        <p:txBody>
          <a:bodyPr>
            <a:noAutofit/>
          </a:bodyPr>
          <a:lstStyle/>
          <a:p>
            <a:pPr indent="342900" algn="just" eaLnBrk="0" hangingPunct="0">
              <a:buNone/>
            </a:pP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Изготовить на лазерном станке с ЧПУ  качественное изделие из натурального материала с оригинальным дизайном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Сформировать политехнические знания в наиболее распространенных и перспективных технологиях;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Сформировать представление об основах современного производства и сферы услуг;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Освоить программы для создания и доработки  макетов,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Corel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DRAW и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RDworks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Изучить принципы работы на лазерно-гравировальном станке с ЧПУ;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Узнать какие параметры режима лазерной обработки следует устанавливать для работы;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Развить самостоятельность и способность решать творческие и изобретательские задачи.</a:t>
            </a:r>
          </a:p>
          <a:p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Формулирование требований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Малый расход материалов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Простота конструкции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Красивый внешний вид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Удобство в эксплуатации</a:t>
            </a:r>
          </a:p>
          <a:p>
            <a:pPr marL="514350" indent="-514350">
              <a:buAutoNum type="arabicPeriod"/>
            </a:pPr>
            <a:r>
              <a:rPr lang="ru-RU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Экологичность</a:t>
            </a:r>
            <a:endParaRPr lang="ru-RU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Безрасходное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оборудование; 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Быстрая окупаемость; </a:t>
            </a:r>
          </a:p>
          <a:p>
            <a:pPr marL="514350" indent="-514350">
              <a:buAutoNum type="arabicPeriod"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Короткие сроки и качественный результат.</a:t>
            </a:r>
          </a:p>
          <a:p>
            <a:pPr marL="514350" indent="-514350">
              <a:buAutoNum type="arabicPeriod"/>
            </a:pP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588" y="2611938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Краткий рассказ об изделии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Историю возникновения подставки под письменные изделия следует рассматривать параллельно с возникновением самих письменных принадлежностей. История карандаша начинается с XI столетия. Художники рисовали тогда в основном палочками, изготовленными из смеси свинца с цинком. Первый документ, в котором упоминается деревянный карандаш, датирован 1683 г. Современный карандаш изобрёл в 1794 г. Французский учёный и изобретатель Николя Жак Конте. Обычную нам шестигранную форму корпуса карандаша нам предложил в конце XI ст. граф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Лотар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фон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Фаберкастл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Оригинальный предмет,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является примеров предметов кабинетного интерьера уже первой половины XIX века.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Ход работы.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Александр\Desktop\проект\20211207_1404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27" y="1484912"/>
            <a:ext cx="3737759" cy="2316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Александр\Desktop\проект\20211207_1405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891" y="4074092"/>
            <a:ext cx="3190267" cy="216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Users\Александр\Desktop\проект\20211207_150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71110" y="1978321"/>
            <a:ext cx="4938696" cy="3704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Александр\Desktop\проект\20211207_151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800" t="-1545" r="25806"/>
          <a:stretch>
            <a:fillRect/>
          </a:stretch>
        </p:blipFill>
        <p:spPr bwMode="auto">
          <a:xfrm>
            <a:off x="563133" y="1538242"/>
            <a:ext cx="3393482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1\Desktop\проект\20211204_1032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6307" y="3903979"/>
            <a:ext cx="3742299" cy="2509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1\Desktop\проект\20211204_093447.jpg"/>
          <p:cNvPicPr/>
          <p:nvPr/>
        </p:nvPicPr>
        <p:blipFill>
          <a:blip r:embed="rId4" cstate="print"/>
          <a:srcRect b="46328"/>
          <a:stretch>
            <a:fillRect/>
          </a:stretch>
        </p:blipFill>
        <p:spPr bwMode="auto">
          <a:xfrm>
            <a:off x="4310744" y="1393976"/>
            <a:ext cx="4519748" cy="1950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C:\Users\Александр\Desktop\проект\20211207_1510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403" t="16677" b="8272"/>
          <a:stretch>
            <a:fillRect/>
          </a:stretch>
        </p:blipFill>
        <p:spPr bwMode="auto">
          <a:xfrm rot="5400000">
            <a:off x="3921956" y="1784645"/>
            <a:ext cx="5571642" cy="3461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1\Desktop\проект\20211204_121228.jpg"/>
          <p:cNvPicPr/>
          <p:nvPr/>
        </p:nvPicPr>
        <p:blipFill>
          <a:blip r:embed="rId3" cstate="print"/>
          <a:srcRect l="8843" t="19359" r="19630" b="8015"/>
          <a:stretch>
            <a:fillRect/>
          </a:stretch>
        </p:blipFill>
        <p:spPr bwMode="auto">
          <a:xfrm rot="5400000">
            <a:off x="960117" y="3415941"/>
            <a:ext cx="3344095" cy="273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Александр\Desktop\проект\20211207_15073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2595" y="1043632"/>
            <a:ext cx="2866733" cy="1973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Экономическое обоснование 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5589" y="1368425"/>
            <a:ext cx="7886700" cy="435133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Рассмотрев все аспекты изготовления изделия «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Карандашница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можно выполнить экономические расчеты.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Общий объем древесины на изготовление деталей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карандашницы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составил V=0,002 куб. метра древесины.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Лист фанеры 4 мм стоит 700 рублей.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0,005 м3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700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руб.=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3,5 руб.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работе  на станке в течение 20 минут израсходовано электрической энергии: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0,4 кВт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0,34 ч = 0,136 кВт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0,136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5,47 руб. = 0,74 руб.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окончанию сборки изделие покрыто мебельным лаком. Израсходовано 0,05 кг.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кг мебельного лака стоит 250 рублей.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0,05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250 = 12,5 руб.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Общая стоимость материалов составляет: 16,74 руб.</a:t>
            </a:r>
          </a:p>
          <a:p>
            <a:pPr>
              <a:buNone/>
            </a:pP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784d13c4d7810973aaeb2b34ec3e311d1a9a7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1698</TotalTime>
  <Words>201</Words>
  <Application>Microsoft Office PowerPoint</Application>
  <PresentationFormat>Экран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   </vt:lpstr>
      <vt:lpstr>Формулирование требований</vt:lpstr>
      <vt:lpstr>   Краткий рассказ об изделии  Историю возникновения подставки под письменные изделия следует рассматривать параллельно с возникновением самих письменных принадлежностей. История карандаша начинается с XI столетия. Художники рисовали тогда в основном палочками, изготовленными из смеси свинца с цинком. Первый документ, в котором упоминается деревянный карандаш, датирован 1683 г. Современный карандаш изобрёл в 1794 г. Французский учёный и изобретатель Николя Жак Конте. Обычную нам шестигранную форму корпуса карандаша нам предложил в конце XI ст. граф Лотар фон Фаберкастл. Оригинальный предмет, карандашница, является примеров предметов кабинетного интерьера уже первой половины XIX века. </vt:lpstr>
      <vt:lpstr>Ход работы.</vt:lpstr>
      <vt:lpstr>Слайд 7</vt:lpstr>
      <vt:lpstr>Слайд 8</vt:lpstr>
      <vt:lpstr>Экономическое обоснование </vt:lpstr>
      <vt:lpstr>Слайд 10</vt:lpstr>
      <vt:lpstr>Реклама </vt:lpstr>
      <vt:lpstr>Слайд 12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Александр</cp:lastModifiedBy>
  <cp:revision>113</cp:revision>
  <dcterms:created xsi:type="dcterms:W3CDTF">2013-03-17T03:36:32Z</dcterms:created>
  <dcterms:modified xsi:type="dcterms:W3CDTF">2021-12-07T17:01:35Z</dcterms:modified>
</cp:coreProperties>
</file>