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1" r:id="rId4"/>
    <p:sldId id="263" r:id="rId5"/>
    <p:sldId id="264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ас\Desktop\Снова в школу. Банеры вертикальные и горизонтальные, колокольчик школьный\sdrty.png"/>
          <p:cNvPicPr>
            <a:picLocks noChangeAspect="1" noChangeArrowheads="1"/>
          </p:cNvPicPr>
          <p:nvPr userDrawn="1"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0" y="-99392"/>
            <a:ext cx="9144000" cy="28083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D103F-A3B4-4776-BA7B-97F0ADAE96C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59C57-DD99-4975-9CD2-3B336415B798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583950"/>
            <a:ext cx="124585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>
                <a:solidFill>
                  <a:prstClr val="white">
                    <a:lumMod val="50000"/>
                  </a:prst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prstClr val="white">
                  <a:lumMod val="50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90500" cmpd="thickThin">
            <a:solidFill>
              <a:schemeClr val="accent5">
                <a:lumMod val="75000"/>
                <a:alpha val="7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3"/>
          <p:cNvGrpSpPr/>
          <p:nvPr/>
        </p:nvGrpSpPr>
        <p:grpSpPr>
          <a:xfrm>
            <a:off x="1187624" y="2492896"/>
            <a:ext cx="6624736" cy="3630802"/>
            <a:chOff x="1115616" y="2132856"/>
            <a:chExt cx="7165477" cy="3959161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115616" y="2132856"/>
              <a:ext cx="7165477" cy="1101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4BACC6">
                      <a:lumMod val="75000"/>
                    </a:srgb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Учим цифру 1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4BACC6">
                    <a:lumMod val="75000"/>
                  </a:srgb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361672" y="5085184"/>
              <a:ext cx="4910120" cy="10068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Автор :</a:t>
              </a:r>
              <a:r>
                <a:rPr lang="ru-RU" dirty="0" err="1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Манюкова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Татьяна Валентиновна</a:t>
              </a: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учитель начальных классов</a:t>
              </a:r>
            </a:p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420888"/>
            <a:ext cx="4662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Вот один иль единица,</a:t>
            </a:r>
            <a:br>
              <a:rPr lang="ru-RU" b="1" dirty="0" smtClean="0"/>
            </a:br>
            <a:r>
              <a:rPr lang="ru-RU" b="1" dirty="0" smtClean="0"/>
              <a:t>Очень тонкая, как спица.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292080" y="1556792"/>
            <a:ext cx="3316358" cy="470898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0000" b="1" dirty="0" smtClean="0">
                <a:latin typeface="Arial Narrow" pitchFamily="34" charset="0"/>
              </a:rPr>
              <a:t>1</a:t>
            </a:r>
            <a:endParaRPr lang="ru-RU" sz="30000" b="1" dirty="0">
              <a:latin typeface="Arial Narrow" pitchFamily="34" charset="0"/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755576" y="2132856"/>
            <a:ext cx="276225" cy="27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852936"/>
            <a:ext cx="39290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Я - худая Единица</a:t>
            </a:r>
            <a:br>
              <a:rPr lang="ru-RU" sz="2000" b="1" dirty="0" smtClean="0"/>
            </a:br>
            <a:r>
              <a:rPr lang="ru-RU" sz="2000" b="1" dirty="0" smtClean="0"/>
              <a:t>Обожаю веселиться!</a:t>
            </a:r>
            <a:br>
              <a:rPr lang="ru-RU" sz="2000" b="1" dirty="0" smtClean="0"/>
            </a:br>
            <a:r>
              <a:rPr lang="ru-RU" sz="2000" b="1" dirty="0" smtClean="0"/>
              <a:t>Девять цифр - мои друзья, </a:t>
            </a:r>
            <a:br>
              <a:rPr lang="ru-RU" sz="2000" b="1" dirty="0" smtClean="0"/>
            </a:br>
            <a:r>
              <a:rPr lang="ru-RU" sz="2000" b="1" dirty="0" smtClean="0"/>
              <a:t>С ними не скучаю я!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Всё на свете мы считаем, </a:t>
            </a:r>
            <a:br>
              <a:rPr lang="ru-RU" sz="2000" b="1" dirty="0" smtClean="0"/>
            </a:br>
            <a:r>
              <a:rPr lang="ru-RU" sz="2000" b="1" dirty="0" smtClean="0"/>
              <a:t>Складываем, вычитаем.</a:t>
            </a:r>
            <a:br>
              <a:rPr lang="ru-RU" sz="2000" b="1" dirty="0" smtClean="0"/>
            </a:br>
            <a:r>
              <a:rPr lang="ru-RU" sz="2000" b="1" dirty="0" smtClean="0"/>
              <a:t>Если хочешь умным стать -</a:t>
            </a:r>
            <a:br>
              <a:rPr lang="ru-RU" sz="2000" b="1" dirty="0" smtClean="0"/>
            </a:br>
            <a:r>
              <a:rPr lang="ru-RU" sz="2000" b="1" dirty="0" smtClean="0"/>
              <a:t>Научись у нас считать!</a:t>
            </a:r>
            <a:endParaRPr lang="ru-RU" sz="2000" b="1" dirty="0"/>
          </a:p>
        </p:txBody>
      </p:sp>
      <p:pic>
        <p:nvPicPr>
          <p:cNvPr id="3" name="Рисунок 2" descr="matematika_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88640"/>
            <a:ext cx="4071966" cy="63988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971600" y="6093296"/>
            <a:ext cx="276225" cy="27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4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139952" y="1700808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 flipV="1">
            <a:off x="6372200" y="1772816"/>
            <a:ext cx="2438400" cy="21336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H="1">
            <a:off x="6372200" y="1700808"/>
            <a:ext cx="2514600" cy="47244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7" name="Oval 7"/>
          <p:cNvSpPr>
            <a:spLocks noChangeArrowheads="1"/>
          </p:cNvSpPr>
          <p:nvPr/>
        </p:nvSpPr>
        <p:spPr bwMode="auto">
          <a:xfrm>
            <a:off x="6372200" y="378904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8" name="Oval 8"/>
          <p:cNvSpPr>
            <a:spLocks noChangeArrowheads="1"/>
          </p:cNvSpPr>
          <p:nvPr/>
        </p:nvSpPr>
        <p:spPr bwMode="auto">
          <a:xfrm>
            <a:off x="6300192" y="630932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9" name="Oval 9"/>
          <p:cNvSpPr>
            <a:spLocks noChangeArrowheads="1"/>
          </p:cNvSpPr>
          <p:nvPr/>
        </p:nvSpPr>
        <p:spPr bwMode="auto">
          <a:xfrm>
            <a:off x="8820472" y="1700808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51466">
            <a:off x="5484283" y="2565615"/>
            <a:ext cx="387350" cy="1714500"/>
          </a:xfrm>
          <a:prstGeom prst="rect">
            <a:avLst/>
          </a:prstGeom>
          <a:noFill/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825410">
            <a:off x="498691" y="3347026"/>
            <a:ext cx="3502025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5578E-6 L 0.26458 -0.3168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" y="-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458 -0.31683 L -0.01042 0.3825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3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3789040"/>
            <a:ext cx="5442992" cy="1578298"/>
          </a:xfrm>
        </p:spPr>
        <p:txBody>
          <a:bodyPr>
            <a:noAutofit/>
          </a:bodyPr>
          <a:lstStyle/>
          <a:p>
            <a:r>
              <a:rPr lang="ru-RU" sz="4000" i="1" dirty="0" smtClean="0"/>
              <a:t>Спасибо за внимание!</a:t>
            </a:r>
            <a:endParaRPr lang="ru-RU" sz="4000" i="1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25</Words>
  <Application>Microsoft Office PowerPoint</Application>
  <PresentationFormat>Экран (4:3)</PresentationFormat>
  <Paragraphs>7</Paragraphs>
  <Slides>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1_Тема Office</vt:lpstr>
      <vt:lpstr>Слайд 1</vt:lpstr>
      <vt:lpstr>Слайд 2</vt:lpstr>
      <vt:lpstr>Слайд 3</vt:lpstr>
      <vt:lpstr>Слайд 4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Татьяна</cp:lastModifiedBy>
  <cp:revision>4</cp:revision>
  <dcterms:created xsi:type="dcterms:W3CDTF">2014-03-02T13:33:05Z</dcterms:created>
  <dcterms:modified xsi:type="dcterms:W3CDTF">2022-10-10T14:40:53Z</dcterms:modified>
</cp:coreProperties>
</file>