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9" r:id="rId4"/>
    <p:sldId id="277" r:id="rId5"/>
    <p:sldId id="278" r:id="rId6"/>
    <p:sldId id="258" r:id="rId7"/>
    <p:sldId id="259" r:id="rId8"/>
    <p:sldId id="260" r:id="rId9"/>
    <p:sldId id="261" r:id="rId10"/>
    <p:sldId id="262" r:id="rId11"/>
    <p:sldId id="263" r:id="rId12"/>
    <p:sldId id="268" r:id="rId13"/>
    <p:sldId id="264" r:id="rId14"/>
    <p:sldId id="265" r:id="rId15"/>
    <p:sldId id="266" r:id="rId16"/>
    <p:sldId id="267" r:id="rId17"/>
    <p:sldId id="269" r:id="rId18"/>
    <p:sldId id="271" r:id="rId19"/>
    <p:sldId id="270" r:id="rId20"/>
    <p:sldId id="272" r:id="rId21"/>
    <p:sldId id="273" r:id="rId22"/>
    <p:sldId id="276" r:id="rId23"/>
    <p:sldId id="275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5" autoAdjust="0"/>
    <p:restoredTop sz="94660"/>
  </p:normalViewPr>
  <p:slideViewPr>
    <p:cSldViewPr>
      <p:cViewPr varScale="1">
        <p:scale>
          <a:sx n="69" d="100"/>
          <a:sy n="69" d="100"/>
        </p:scale>
        <p:origin x="-13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486417B-66BB-47A9-8A4F-C16F7C277FCA}" type="datetimeFigureOut">
              <a:rPr lang="ru-RU" smtClean="0"/>
              <a:t>01.04.2019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7685CD4-6669-455A-AF15-15DAC8209D3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348880"/>
            <a:ext cx="8458200" cy="172819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ЛЕКАРСТВЕННЫЕ РАСТЕНИЯ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 КОСМЕТАЛОГИИ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357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0801_Kalendyla (700x520, 385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3979"/>
            <a:ext cx="3690201" cy="3011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16424" y="980728"/>
            <a:ext cx="51480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Календула 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яблочную, салициловую кислоты, смолы, эфирные масла, является хорошим антисептическим и противовоспалительным средством. Применяется при угревой сыпи лица, жирной себорее волосистой части головы, при выпадении волос. Сокращает поры на лице, используется в мазях, спиртовых растворах и кремах.</a:t>
            </a:r>
          </a:p>
        </p:txBody>
      </p:sp>
    </p:spTree>
    <p:extLst>
      <p:ext uri="{BB962C8B-B14F-4D97-AF65-F5344CB8AC3E}">
        <p14:creationId xmlns:p14="http://schemas.microsoft.com/office/powerpoint/2010/main" val="3967973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09_Krapiva_dvydomnaya (299x400, 129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2407466" cy="3659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75856" y="1894180"/>
            <a:ext cx="5616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Крапива двудомная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 ее входят минеральные соли, дубильные вещества, глюкоза, хлорофилл, органические кислоты, каротин, витамины, белковые вещества.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Отвар из листьев крапивы широко применяется при перхоти, жирной себорее волосистой части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12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10_Kartofel (350x262, 21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" y="1988840"/>
            <a:ext cx="3456384" cy="2823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47864" y="2047488"/>
            <a:ext cx="5832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Картофель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железо, витамины В, С, щелочи, обладает суживающим, действием. Сок свежего картофеля обладает противовоспалительным действием. Применяется для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лечения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воспаленных угрей, ожогов,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болезненных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мозолей. </a:t>
            </a:r>
          </a:p>
        </p:txBody>
      </p:sp>
    </p:spTree>
    <p:extLst>
      <p:ext uri="{BB962C8B-B14F-4D97-AF65-F5344CB8AC3E}">
        <p14:creationId xmlns:p14="http://schemas.microsoft.com/office/powerpoint/2010/main" val="3359022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17_Matimacheha (640x480, 154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9"/>
            <a:ext cx="344516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635896" y="1434256"/>
            <a:ext cx="51845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Мать-и-мачеха.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Применяется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главным образом при перхоти и зуде, выпадении волос, а также в качестве примочек при раздражении кожи лица, гнойничках. Приготовляется водный раствор: 15 г сухих измельченных листьев заливается 1 стаканом кипятка, через 30 мин раствор процеживается. Входит в состав сбора для укрепления волос.</a:t>
            </a:r>
          </a:p>
        </p:txBody>
      </p:sp>
    </p:spTree>
    <p:extLst>
      <p:ext uri="{BB962C8B-B14F-4D97-AF65-F5344CB8AC3E}">
        <p14:creationId xmlns:p14="http://schemas.microsoft.com/office/powerpoint/2010/main" val="195725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19_Petryshka (492x340, 72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309634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47864" y="1628800"/>
            <a:ext cx="52200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Петрушка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фосфор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известь,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железо.Сок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петрушки обладает отбеливающим свойством. При веснушках — вскипятить пучок петрушки на пол-литра воды и в теплом виде в течение недели мыть лицо. Ежедневно приготовлять свежий раствор. Можно нарубить пучок петрушки и дать настояться в течение 12 ч в воде (0,5 л). Затем процедить и пользоваться как лосьоном при морщинах.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71510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20_Podorojnik_bolshoi (200x260, 20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273630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419872" y="1700808"/>
            <a:ext cx="55446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Подорожник большой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фитонциды, дубильные вещества, лимонную, аскорбиновую кислоты, каротин, витамин К. Обладает антисептическими свойствами, заживляет раны, ссадины. Применяется в виде настоя (1—2 столовые ложки сухих и измельченных листьев на 1 стакан кипятка) для примочек и промывания раздраженной,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воспаленной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кожи.  </a:t>
            </a:r>
          </a:p>
        </p:txBody>
      </p:sp>
    </p:spTree>
    <p:extLst>
      <p:ext uri="{BB962C8B-B14F-4D97-AF65-F5344CB8AC3E}">
        <p14:creationId xmlns:p14="http://schemas.microsoft.com/office/powerpoint/2010/main" val="1187202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27_Hvosh_polevoi (332x500, 75Kb)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0"/>
          <a:stretch/>
        </p:blipFill>
        <p:spPr bwMode="auto">
          <a:xfrm>
            <a:off x="755576" y="1772816"/>
            <a:ext cx="2592288" cy="3943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75856" y="1772816"/>
            <a:ext cx="56886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Хвощ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полевой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горечи, дубильные вещества, кислоты,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санонины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смолы, до 25% кремневой кислоты. Отвар (1 столовую ложку сухой травы на 1,5 стакана воды, прокипятить 5 мин и процедить) применяется при жирной и пористой коже — 2 раза в день протирать лицо. Хорошее действие оказывает также 10%-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ная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настойка на 30—40°-ном спирте при выпадении волос и перхоти, втирается в кожу головы 2—3 раза в неделю.</a:t>
            </a:r>
          </a:p>
        </p:txBody>
      </p:sp>
    </p:spTree>
    <p:extLst>
      <p:ext uri="{BB962C8B-B14F-4D97-AF65-F5344CB8AC3E}">
        <p14:creationId xmlns:p14="http://schemas.microsoft.com/office/powerpoint/2010/main" val="4095985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28_Hmel (470x329, 89Kb)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9" r="8105"/>
          <a:stretch/>
        </p:blipFill>
        <p:spPr bwMode="auto">
          <a:xfrm>
            <a:off x="395536" y="2019856"/>
            <a:ext cx="3024336" cy="3773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707904" y="1772816"/>
            <a:ext cx="51125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Хмель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смолистые, горькие и дубильные вещества, органические кислоты, биостимуляторы, фитогормоны. Экстракт хмеля восстанавливает клетки эпидермиса, улучшает кровоснабжение кожи, эластичность волокон, жировой обмен. Экстракт хмеля содержится в кремах, применяемых при увядающей коже, появлении ранних морщин. Хмель входит в состав сборов для укрепления волос.</a:t>
            </a:r>
          </a:p>
        </p:txBody>
      </p:sp>
    </p:spTree>
    <p:extLst>
      <p:ext uri="{BB962C8B-B14F-4D97-AF65-F5344CB8AC3E}">
        <p14:creationId xmlns:p14="http://schemas.microsoft.com/office/powerpoint/2010/main" val="4273922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Фитокосметика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высококачественная косметика, имеющая натуральную основу растительного происхождения и производящаяся в соответствии с последними научно-исследовательскими разработками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Фитокосметика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отличается высоким содержанием (70%)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ценных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экстрактов лекарственных трав, целебный эффект которых усиливается добавлением натуральных компонентов.</a:t>
            </a:r>
          </a:p>
        </p:txBody>
      </p:sp>
    </p:spTree>
    <p:extLst>
      <p:ext uri="{BB962C8B-B14F-4D97-AF65-F5344CB8AC3E}">
        <p14:creationId xmlns:p14="http://schemas.microsoft.com/office/powerpoint/2010/main" val="3246022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696" y="1124744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Биофлавоноиды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 группа водорастворимых веществ растительного происхождения. Они содержатся в листьях, цветах,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плодах, корнях, в древесине,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 семейства цитрусовых 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розоцветных (катехин, антоцианы, бетаин).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Фрутапоны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- это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растительные экстракты с большим количеством витаминов,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керамидов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энзимов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альфа и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бетагидроксидных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кислот: растительные протеины - биологически активные вещества, стимулирующие обмен веществ в коже и повышающие ее упругость.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34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переводе с греческого 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«косметология»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означает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умение быть красивым. 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04863"/>
            <a:ext cx="6192688" cy="412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04116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35275" y="1554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35275" y="1554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835275" y="1554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835275" y="15541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748490"/>
              </p:ext>
            </p:extLst>
          </p:nvPr>
        </p:nvGraphicFramePr>
        <p:xfrm>
          <a:off x="0" y="116633"/>
          <a:ext cx="9144000" cy="6814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9768"/>
                <a:gridCol w="6254232"/>
              </a:tblGrid>
              <a:tr h="2931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растений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 их в косметологии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1172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Экстракт березы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Поддерживает кислотно-щелочной баланс, дезинфицирует кожу. Хорошо смягчает и успокаивает. Идеальная основа для ухода за чувствительной и проблемной кожей.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586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Экстракт плодов и цветков боярышника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Хорошо очищает, тонизирует и освежает кожу, стягивает поры.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8793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Экстракт душицы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снимает напряжение, способствует разглаживанию мелких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морщин.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586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Экстракт женьшеня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Тонизирует, улучшает кровообращение и внутриклеточный обмен веществ, омолаживает кожу.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8793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Экстракт тысячелистника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Восстанавливает клетки кожи. Применяется для чувствительной кожи.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1172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Экстракт шалфея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Обезвреживает и выводит токсины из клеток кожи. Нормализует процессы обновления и восстановления кожных покровов. Оказывает благотворное влияние на сухую кожу.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  <a:tr h="1172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Масло абрикосовое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Восполняет потерю кожного жира при умывании, защищает кожу от неблагоприятных воздействий окружающей среды. Обладает антиоксидантной активностью.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8191" marR="58191" marT="0" marB="0"/>
                </a:tc>
              </a:tr>
            </a:tbl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747838" y="13477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015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56552"/>
              </p:ext>
            </p:extLst>
          </p:nvPr>
        </p:nvGraphicFramePr>
        <p:xfrm>
          <a:off x="0" y="0"/>
          <a:ext cx="9144000" cy="7029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9769"/>
                <a:gridCol w="6254231"/>
              </a:tblGrid>
              <a:tr h="2811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Масло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облепихи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Обладает 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витаминизирующим, противовоспалительным, антиоксидантным, антисептическим действием. Используется в качестве противорадиационного, противоожогового, ранозаживляющего и восстанавливающего ткани средства.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54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Масло примулы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Смягчает и омолаживает кожу. Его применяют для лечения экземы и ухода за сухой кожей.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54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Масло семян подсолнечника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Способствует заживлению ран, оказывает бактериостатическое действие против стафиллококка.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088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Кора дуба </a:t>
                      </a:r>
                      <a:endParaRPr lang="ru-RU" sz="18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Обладает вяжущим, противовоспалительным и антисептическим эффектом; уменьшает выделение запаха пота при повышенном потение ног. Рекомендуется при зуде, экземе, крапивнице.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28725" y="2217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537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Растительные масла 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966" y="1464740"/>
            <a:ext cx="6914434" cy="4615385"/>
          </a:xfrm>
        </p:spPr>
      </p:pic>
    </p:spTree>
    <p:extLst>
      <p:ext uri="{BB962C8B-B14F-4D97-AF65-F5344CB8AC3E}">
        <p14:creationId xmlns:p14="http://schemas.microsoft.com/office/powerpoint/2010/main" val="2405090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764704"/>
            <a:ext cx="237626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-252536" y="2996952"/>
            <a:ext cx="3216330" cy="122676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«Чистая линия»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2"/>
          <a:stretch/>
        </p:blipFill>
        <p:spPr>
          <a:xfrm>
            <a:off x="6516216" y="638473"/>
            <a:ext cx="2427734" cy="3097383"/>
          </a:xfrm>
          <a:prstGeom prst="rect">
            <a:avLst/>
          </a:prstGeom>
        </p:spPr>
      </p:pic>
      <p:sp>
        <p:nvSpPr>
          <p:cNvPr id="16" name="Объект 2"/>
          <p:cNvSpPr txBox="1">
            <a:spLocks/>
          </p:cNvSpPr>
          <p:nvPr/>
        </p:nvSpPr>
        <p:spPr>
          <a:xfrm>
            <a:off x="6228184" y="3573016"/>
            <a:ext cx="3216330" cy="122676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«Красная линия»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582" y="638473"/>
            <a:ext cx="2502495" cy="2502495"/>
          </a:xfrm>
          <a:prstGeom prst="rect">
            <a:avLst/>
          </a:prstGeo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1586318" y="114002"/>
            <a:ext cx="5793994" cy="122676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Российские косметические бренды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2363741" y="3068960"/>
            <a:ext cx="4512515" cy="122676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«Сто рецептов красоты»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1"/>
          <a:stretch/>
        </p:blipFill>
        <p:spPr>
          <a:xfrm>
            <a:off x="323528" y="3456383"/>
            <a:ext cx="2160241" cy="2708921"/>
          </a:xfrm>
          <a:prstGeom prst="rect">
            <a:avLst/>
          </a:prstGeom>
        </p:spPr>
      </p:pic>
      <p:sp>
        <p:nvSpPr>
          <p:cNvPr id="19" name="Объект 2"/>
          <p:cNvSpPr txBox="1">
            <a:spLocks/>
          </p:cNvSpPr>
          <p:nvPr/>
        </p:nvSpPr>
        <p:spPr>
          <a:xfrm>
            <a:off x="-732603" y="5949280"/>
            <a:ext cx="4512515" cy="75009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«Рецепты                                   бабушка Агафьи»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9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>
        <p14:warp dir="in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2204864"/>
            <a:ext cx="86868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ВНИМАНИЕ!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914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833" y="908720"/>
            <a:ext cx="8686800" cy="452596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Началом развития косметики считается Древний Египет.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гробницах обнаружены сосуды с мазями,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различными благовониями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содержащими ладан, мирру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розовое и лавандовое масло.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284984"/>
            <a:ext cx="5178152" cy="3165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475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0" y="1412776"/>
            <a:ext cx="4464496" cy="46805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одной из египетских гробниц археологи обнаружили первое в истории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человечества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«Пособие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косметологии». 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Оно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было написано жрецами на папирусе длиной 21 метр и содержало множество рецептов по уходу за кожей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например, советы для избавления от морщин, удаления бородавок). 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9787"/>
            <a:ext cx="3072384" cy="5998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3201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6544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Гиппократ                              ГАЛЕН                          АВИЦЕННА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</a:rPr>
              <a:t>(ИБН-СИНА)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295232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295" y="1412776"/>
            <a:ext cx="2854133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3371116" y="5085184"/>
            <a:ext cx="2808312" cy="151216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Древнеримский медик, хирург и философ греческого происхождения.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129-200 гг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95536" y="5085184"/>
            <a:ext cx="2808312" cy="151216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Знаменитый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древнегреческий целитель, врач и философ.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460-377 гг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456" y="1556792"/>
            <a:ext cx="259116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Объект 2"/>
          <p:cNvSpPr txBox="1">
            <a:spLocks/>
          </p:cNvSpPr>
          <p:nvPr/>
        </p:nvSpPr>
        <p:spPr>
          <a:xfrm>
            <a:off x="6233881" y="5013176"/>
            <a:ext cx="2808312" cy="151216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Средневековый персидский учёный, философ и врач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marL="0" indent="0" algn="ctr">
              <a:buFont typeface="Wingdings 2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980-1037 гг.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220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01_air_1_ (275x367, 21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10" y="1340768"/>
            <a:ext cx="2555598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71800" y="980728"/>
            <a:ext cx="626469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Аир болотный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корневище содержатся эфирное масло, гликозид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акорин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дубильные вещества и аскорбиновая кислота.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Отвар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сухих измельченных корней и корневищ аира болотного применяют при 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выпадении волос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Отвар готовят из расчета: 10 г корневищ на 200 мл воды. Кипятить 10—15 мин, затем к отвару добавить цветы и листья и кипятить еще 5 мин. Можно хранить в темном прохладном месте не более 3—4 дней.</a:t>
            </a:r>
          </a:p>
        </p:txBody>
      </p:sp>
    </p:spTree>
    <p:extLst>
      <p:ext uri="{BB962C8B-B14F-4D97-AF65-F5344CB8AC3E}">
        <p14:creationId xmlns:p14="http://schemas.microsoft.com/office/powerpoint/2010/main" val="2685779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02_Altei_1_ (500x667, 91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2376264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059832" y="980728"/>
            <a:ext cx="54726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Алтей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Корень алтея содержит много слизистых веществ, основными ингредиентами которых являются полисахариды. Противовоспалительное действие оказывает настой корня алтея в холодной воде (6 ч на 200 мл воды). Применяется при себорее, воспаленных угрях.</a:t>
            </a:r>
          </a:p>
        </p:txBody>
      </p:sp>
    </p:spTree>
    <p:extLst>
      <p:ext uri="{BB962C8B-B14F-4D97-AF65-F5344CB8AC3E}">
        <p14:creationId xmlns:p14="http://schemas.microsoft.com/office/powerpoint/2010/main" val="3837465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03_Aloe (450x336, 37Kb)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280831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75856" y="980728"/>
            <a:ext cx="56886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Алоэ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соке алоэ содержатся ферменты,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витамины. Он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обладает бактерицидным действием. При угревой сыпи, сальной коже, раздражении лица хороший результат дает обтирание соком алоэ. Для профилактики морщин полезно делать два раза в неделю примочки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сеанс — 10 мин).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83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4339094_07_Zveroboi (380x507, 48Kb)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"/>
          <a:stretch/>
        </p:blipFill>
        <p:spPr bwMode="auto">
          <a:xfrm>
            <a:off x="467544" y="1484784"/>
            <a:ext cx="2376264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25552" y="980728"/>
            <a:ext cx="6318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Зверобой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 цветах много каротина, витамина С, смолистых веществ, 10% дубильных веществ, эфирных масел. Зверобой применялся уже в начале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XVIII века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различных заболеваниях печени, желудка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ожогах и язвах.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народе его называют травой от 99 болезней. Из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зверобоя приготовляется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иманин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(в виде мази и раствора), который очень эффективен при ожогах, фурункулах и карбункулах.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4609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1070</TotalTime>
  <Words>972</Words>
  <Application>Microsoft Office PowerPoint</Application>
  <PresentationFormat>Экран (4:3)</PresentationFormat>
  <Paragraphs>97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ЛЕКАРСТВЕННЫЕ РАСТЕНИЯ В КОСМЕТАЛОГИИ</vt:lpstr>
      <vt:lpstr>Презентация PowerPoint</vt:lpstr>
      <vt:lpstr>Презентация PowerPoint</vt:lpstr>
      <vt:lpstr>Презентация PowerPoint</vt:lpstr>
      <vt:lpstr>      Гиппократ                              ГАЛЕН                          АВИЦЕННА                                                                                                                       (ИБН-СИНА)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Растительные масла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ЛЕКАРСТВЕННЫЕ РАСТЕНИЯ В КОСМЕТАЛОГИИ</dc:title>
  <dc:creator>Windows User</dc:creator>
  <cp:lastModifiedBy>Windows User</cp:lastModifiedBy>
  <cp:revision>23</cp:revision>
  <dcterms:created xsi:type="dcterms:W3CDTF">2019-03-31T18:04:32Z</dcterms:created>
  <dcterms:modified xsi:type="dcterms:W3CDTF">2019-04-01T18:14:26Z</dcterms:modified>
</cp:coreProperties>
</file>