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85" autoAdjust="0"/>
  </p:normalViewPr>
  <p:slideViewPr>
    <p:cSldViewPr>
      <p:cViewPr>
        <p:scale>
          <a:sx n="75" d="100"/>
          <a:sy n="75" d="100"/>
        </p:scale>
        <p:origin x="-1236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AD8FE83-4903-4BCB-86EA-71708E2F950F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EBFB2F-99FA-4F43-A0F7-5A815706B1F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7772400" cy="1470025"/>
          </a:xfrm>
        </p:spPr>
        <p:txBody>
          <a:bodyPr/>
          <a:lstStyle/>
          <a:p>
            <a:r>
              <a:rPr lang="ru-RU" dirty="0" smtClean="0"/>
              <a:t>Пожарные роботы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11" y="1340768"/>
            <a:ext cx="628650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566124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Автор: Попова Анна Петровна</a:t>
            </a:r>
          </a:p>
          <a:p>
            <a:r>
              <a:rPr lang="ru-RU" dirty="0" smtClean="0"/>
              <a:t>Для учащихся 2-х классов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184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340768"/>
            <a:ext cx="45365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dirty="0" smtClean="0">
                <a:latin typeface="Calibri" panose="020F0502020204030204" pitchFamily="34" charset="0"/>
              </a:rPr>
              <a:t>В </a:t>
            </a:r>
            <a:r>
              <a:rPr lang="ru-RU" dirty="0" smtClean="0">
                <a:latin typeface="Calibri" panose="020F0502020204030204" pitchFamily="34" charset="0"/>
              </a:rPr>
              <a:t>настоящее время при тушении пожаров используют роботизированные машины. Рассмотрим некоторые из них.</a:t>
            </a:r>
          </a:p>
          <a:p>
            <a:pPr indent="457200"/>
            <a:r>
              <a:rPr lang="ru-RU" dirty="0" smtClean="0">
                <a:latin typeface="Calibri" panose="020F0502020204030204" pitchFamily="34" charset="0"/>
              </a:rPr>
              <a:t> </a:t>
            </a:r>
            <a:r>
              <a:rPr lang="ru-RU" b="1" dirty="0" smtClean="0">
                <a:latin typeface="Calibri" panose="020F0502020204030204" pitchFamily="34" charset="0"/>
              </a:rPr>
              <a:t>Мобильное </a:t>
            </a:r>
            <a:r>
              <a:rPr lang="ru-RU" b="1" dirty="0">
                <a:latin typeface="Calibri" panose="020F0502020204030204" pitchFamily="34" charset="0"/>
              </a:rPr>
              <a:t>устройство пожаротушения </a:t>
            </a:r>
            <a:r>
              <a:rPr lang="ru-RU" b="1" dirty="0" smtClean="0">
                <a:latin typeface="Calibri" panose="020F0502020204030204" pitchFamily="34" charset="0"/>
              </a:rPr>
              <a:t>роботизированное- </a:t>
            </a:r>
            <a:r>
              <a:rPr lang="ru-RU" dirty="0">
                <a:latin typeface="Calibri" panose="020F0502020204030204" pitchFamily="34" charset="0"/>
              </a:rPr>
              <a:t>э</a:t>
            </a:r>
            <a:r>
              <a:rPr lang="ru-RU" dirty="0" smtClean="0">
                <a:latin typeface="Calibri" panose="020F0502020204030204" pitchFamily="34" charset="0"/>
              </a:rPr>
              <a:t>тот </a:t>
            </a:r>
            <a:r>
              <a:rPr lang="ru-RU" dirty="0">
                <a:latin typeface="Calibri" panose="020F0502020204030204" pitchFamily="34" charset="0"/>
              </a:rPr>
              <a:t>робот способен заменить сразу нескольких человек. МУПР адаптирован для работы в сильно задымленных условиях и безошибочно найдет и очаг возгорания, и возможную жертву пожара. Он оснащен видеокамерой, ярким фонарем, </a:t>
            </a:r>
            <a:r>
              <a:rPr lang="ru-RU" dirty="0" err="1">
                <a:latin typeface="Calibri" panose="020F0502020204030204" pitchFamily="34" charset="0"/>
              </a:rPr>
              <a:t>тепловизором</a:t>
            </a:r>
            <a:r>
              <a:rPr lang="ru-RU" dirty="0">
                <a:latin typeface="Calibri" panose="020F0502020204030204" pitchFamily="34" charset="0"/>
              </a:rPr>
              <a:t> и устройством для поиска людей под завалами. Обнаружив очаг возгорания, может сам потушить его, выпустив мощную струю воды. К нему присоединен пожарный рукав. Весит робот 100 кг и автономно может работать до трех часов.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79712" y="692696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Пожарная техника будущего.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53454"/>
            <a:ext cx="3931660" cy="28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021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460" y="1124745"/>
            <a:ext cx="3977868" cy="236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302" y="1124700"/>
            <a:ext cx="3539103" cy="23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475" y="3675389"/>
            <a:ext cx="3541931" cy="280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30" y="3665529"/>
            <a:ext cx="3931660" cy="28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11760" y="260648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Беспилотные пожарные роботы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42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25" y="-21636"/>
            <a:ext cx="9161625" cy="6879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366792"/>
            <a:ext cx="5688632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Машина – робот на дистанционном управлении</a:t>
            </a:r>
          </a:p>
        </p:txBody>
      </p:sp>
    </p:spTree>
    <p:extLst>
      <p:ext uri="{BB962C8B-B14F-4D97-AF65-F5344CB8AC3E}">
        <p14:creationId xmlns:p14="http://schemas.microsoft.com/office/powerpoint/2010/main" val="30038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9532"/>
            <a:ext cx="9144000" cy="6877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80" y="692696"/>
            <a:ext cx="36724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Использование роботизированной техники во время тушения пожаров значительно облегчает работу сотрудников МЧС, спасает жизни людей. Так как их использование возможно в критических зонах горения.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648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66866"/>
            <a:ext cx="4994226" cy="358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5040561" cy="283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3501008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Квадрокоптеры</a:t>
            </a:r>
            <a:r>
              <a:rPr lang="ru-RU" dirty="0" smtClean="0"/>
              <a:t> и роботы-манипуляторы помогают в обнаружении очагов горения.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53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88</TotalTime>
  <Words>156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Пожарные роботы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Пожарные роботы</dc:title>
  <dc:creator>Мама</dc:creator>
  <cp:lastModifiedBy>user</cp:lastModifiedBy>
  <cp:revision>8</cp:revision>
  <dcterms:created xsi:type="dcterms:W3CDTF">2018-03-28T01:57:21Z</dcterms:created>
  <dcterms:modified xsi:type="dcterms:W3CDTF">2022-10-11T13:56:10Z</dcterms:modified>
</cp:coreProperties>
</file>