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85" r:id="rId3"/>
    <p:sldId id="277" r:id="rId4"/>
    <p:sldId id="274" r:id="rId5"/>
    <p:sldId id="259" r:id="rId6"/>
    <p:sldId id="258" r:id="rId7"/>
    <p:sldId id="263" r:id="rId8"/>
    <p:sldId id="275" r:id="rId9"/>
    <p:sldId id="260" r:id="rId10"/>
    <p:sldId id="284" r:id="rId11"/>
    <p:sldId id="269" r:id="rId12"/>
    <p:sldId id="264" r:id="rId13"/>
    <p:sldId id="281" r:id="rId14"/>
    <p:sldId id="271" r:id="rId15"/>
    <p:sldId id="270" r:id="rId16"/>
    <p:sldId id="282" r:id="rId17"/>
    <p:sldId id="276" r:id="rId18"/>
    <p:sldId id="279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BBA9D-CD8E-460F-9EBB-386D0DB80819}" type="datetimeFigureOut">
              <a:rPr lang="ru-RU" smtClean="0"/>
              <a:t>12.12.2019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CE058-E5B0-4788-9E3B-F9DD885901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160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CE058-E5B0-4788-9E3B-F9DD8859017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44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CE058-E5B0-4788-9E3B-F9DD8859017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Урок математики в 4 классе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учитель: Гайрунова С.В.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fsd.multiurok.ru/html/2017/02/17/s_58a723137b893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120552"/>
            <a:ext cx="662473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55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Vovka_v_tridevyatom_carstve_-_Slyot_vasilis_po_obmenu_premudrostyami_(Dydka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26125" y="2895600"/>
            <a:ext cx="609600" cy="609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Vovka_v_tridevyatom_carstve_-_Slyot_vasilis_po_obmenu_premudrostyami_(Dyd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92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3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14351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Реши примеры и сравни полученные ответы с данным числом -  по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цепочке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13520"/>
            <a:ext cx="5832648" cy="5527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Vovka_v_tridevyatom_carstve_-_shkola_(Dyd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156176" y="1412776"/>
            <a:ext cx="2736304" cy="471338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с. 93 №18</a:t>
            </a:r>
          </a:p>
        </p:txBody>
      </p:sp>
    </p:spTree>
    <p:extLst>
      <p:ext uri="{BB962C8B-B14F-4D97-AF65-F5344CB8AC3E}">
        <p14:creationId xmlns:p14="http://schemas.microsoft.com/office/powerpoint/2010/main" val="350066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Vovka_v_tridevyatom_carstve_-_Ej_dvoe_iz_larca_(Dydka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Vovka_v_tridevyatom_carstve_-_Ej_dvoe_iz_larca_(Dyd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Vovka_v_tridevyatom_carstve_-_Ej_dvoe_iz_larca_(Dyd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5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6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Реши примеры с недостающими данными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4114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3*	=27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*3=21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=30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  *3=18</a:t>
            </a: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3*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00192" y="1628142"/>
            <a:ext cx="360039" cy="360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chemeClr val="accent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017" y="2140524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56752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017" y="3228108"/>
            <a:ext cx="408112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86689"/>
            <a:ext cx="3841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89654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91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Вовка в тридевятом царстве Эх мне бы только это суметь (192  kbps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45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06771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адача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Вовка в тридевятом царстве Эх мне бы только это суметь (192  kbps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26125" y="2895600"/>
            <a:ext cx="609600" cy="60960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7504" y="1340768"/>
            <a:ext cx="3960440" cy="478539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печке было 3 лотка  пирожков с капустой - по 6 пирожков 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каждом 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 лотка пирожков с повидлом -  по 7 пирожков на каждом лотке.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всего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пирожков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было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печке?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" t="6754" r="29275" b="7547"/>
          <a:stretch/>
        </p:blipFill>
        <p:spPr bwMode="auto">
          <a:xfrm>
            <a:off x="3635896" y="2526"/>
            <a:ext cx="55081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Вовка в тридевятом царстве Эх мне бы только это суметь (192 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1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2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55" b="20830"/>
          <a:stretch/>
        </p:blipFill>
        <p:spPr bwMode="auto">
          <a:xfrm>
            <a:off x="540087" y="1124744"/>
            <a:ext cx="820891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«Тридевятое государство»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07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70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for-teacher.ru/edu/data/img/pic-0233o2awr2-0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628800"/>
            <a:ext cx="3364574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legalpeak.ru/wp-content/uploads/2019/01/2000px-Line_segment.svg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68760"/>
            <a:ext cx="4464496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fs00.infourok.ru/images/doc/12/16526/hello_html_28257506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16" y="3933056"/>
            <a:ext cx="4032447" cy="170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83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484784"/>
            <a:ext cx="30243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читься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– всегда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пригодится!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327" y="548680"/>
            <a:ext cx="576064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8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95932"/>
            <a:ext cx="8572500" cy="636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нова-здорово - Вовка в тридевятом царстве_(Domino-Music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" name="ale-mf-vovka-v-tridevyatom-carstve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89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Vovka_v_tridevyatom_carstve_-_Car_a_car_(Dydka.com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Vovka_v_tridevyatom_carstve_-_Car_a_car_(Dyd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794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3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9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15200" cy="77968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Правильно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ли решены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примеры?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499992" y="1484784"/>
            <a:ext cx="4186808" cy="46413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3*8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3*5 = 16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4*3= 13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3*9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6*3 = 19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AutoShape 2" descr="https://zabavnik.club/wp-content/uploads/2018/07/Vovka_v_tridevyatom_carstve_2_11081536.jpg"/>
          <p:cNvSpPr>
            <a:spLocks noChangeAspect="1" noChangeArrowheads="1"/>
          </p:cNvSpPr>
          <p:nvPr/>
        </p:nvSpPr>
        <p:spPr bwMode="auto">
          <a:xfrm>
            <a:off x="307975" y="-1524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124744"/>
            <a:ext cx="5128121" cy="5635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48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9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584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Vovka_v_tridevyatom_carstve_-_Eeeeejjjj_zolotaya_rybka_(Dydka.com).mp3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71700" y="3557588"/>
            <a:ext cx="609600" cy="609600"/>
          </a:xfrm>
        </p:spPr>
      </p:pic>
      <p:pic>
        <p:nvPicPr>
          <p:cNvPr id="6" name="Vovka_v_tridevyatom_carstve_-_Eeeeejjjj_zolotaya_rybka_(Dydka.com)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62700" y="3557588"/>
            <a:ext cx="609600" cy="6096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Vovka_v_tridevyatom_carstve_-_Eeeeejjjj_zolotaya_rybka_(Dydk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28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4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4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067128" cy="56366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Реши примеры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076056" y="836712"/>
            <a:ext cx="3610744" cy="56886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с.92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№11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а, б)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fsd.multiurok.ru/html/2017/02/17/s_58a723137b893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543609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8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112</Words>
  <Application>Microsoft Office PowerPoint</Application>
  <PresentationFormat>Экран (4:3)</PresentationFormat>
  <Paragraphs>34</Paragraphs>
  <Slides>19</Slides>
  <Notes>2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Урок математики в 4 классе</vt:lpstr>
      <vt:lpstr>Презентация PowerPoint</vt:lpstr>
      <vt:lpstr>Презентация PowerPoint</vt:lpstr>
      <vt:lpstr>Презентация PowerPoint</vt:lpstr>
      <vt:lpstr>Правильно ли решены примеры?</vt:lpstr>
      <vt:lpstr>Презентация PowerPoint</vt:lpstr>
      <vt:lpstr>Презентация PowerPoint</vt:lpstr>
      <vt:lpstr>Презентация PowerPoint</vt:lpstr>
      <vt:lpstr>Реши примеры </vt:lpstr>
      <vt:lpstr>Презентация PowerPoint</vt:lpstr>
      <vt:lpstr>Реши примеры и сравни полученные ответы с данным числом -  по цепочке </vt:lpstr>
      <vt:lpstr>Презентация PowerPoint</vt:lpstr>
      <vt:lpstr>Реши примеры с недостающими данными</vt:lpstr>
      <vt:lpstr>Презентация PowerPoint</vt:lpstr>
      <vt:lpstr>Задача</vt:lpstr>
      <vt:lpstr>«Тридевятое государство»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Учительская</cp:lastModifiedBy>
  <cp:revision>29</cp:revision>
  <dcterms:created xsi:type="dcterms:W3CDTF">2019-12-08T13:53:06Z</dcterms:created>
  <dcterms:modified xsi:type="dcterms:W3CDTF">2019-12-12T05:56:28Z</dcterms:modified>
</cp:coreProperties>
</file>