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2" r:id="rId3"/>
    <p:sldId id="261" r:id="rId4"/>
    <p:sldId id="260" r:id="rId5"/>
    <p:sldId id="263" r:id="rId6"/>
    <p:sldId id="264" r:id="rId7"/>
    <p:sldId id="265" r:id="rId8"/>
    <p:sldId id="259" r:id="rId9"/>
    <p:sldId id="271" r:id="rId10"/>
    <p:sldId id="272" r:id="rId11"/>
    <p:sldId id="266" r:id="rId12"/>
    <p:sldId id="267" r:id="rId13"/>
    <p:sldId id="268" r:id="rId14"/>
    <p:sldId id="269" r:id="rId15"/>
    <p:sldId id="270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505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93" autoAdjust="0"/>
  </p:normalViewPr>
  <p:slideViewPr>
    <p:cSldViewPr>
      <p:cViewPr varScale="1">
        <p:scale>
          <a:sx n="66" d="100"/>
          <a:sy n="66" d="100"/>
        </p:scale>
        <p:origin x="-14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6B3A3-571F-4330-A3DF-63B6908760AF}" type="datetimeFigureOut">
              <a:rPr lang="ru-RU" smtClean="0"/>
              <a:pPr/>
              <a:t>10.05.2020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FE74B-77E3-4822-B294-F576FE55D0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6B3A3-571F-4330-A3DF-63B6908760AF}" type="datetimeFigureOut">
              <a:rPr lang="ru-RU" smtClean="0"/>
              <a:pPr/>
              <a:t>10.05.2020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FE74B-77E3-4822-B294-F576FE55D0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6B3A3-571F-4330-A3DF-63B6908760AF}" type="datetimeFigureOut">
              <a:rPr lang="ru-RU" smtClean="0"/>
              <a:pPr/>
              <a:t>10.05.2020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FE74B-77E3-4822-B294-F576FE55D0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6B3A3-571F-4330-A3DF-63B6908760AF}" type="datetimeFigureOut">
              <a:rPr lang="ru-RU" smtClean="0"/>
              <a:pPr/>
              <a:t>10.05.2020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FE74B-77E3-4822-B294-F576FE55D0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6B3A3-571F-4330-A3DF-63B6908760AF}" type="datetimeFigureOut">
              <a:rPr lang="ru-RU" smtClean="0"/>
              <a:pPr/>
              <a:t>10.05.2020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FE74B-77E3-4822-B294-F576FE55D0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6B3A3-571F-4330-A3DF-63B6908760AF}" type="datetimeFigureOut">
              <a:rPr lang="ru-RU" smtClean="0"/>
              <a:pPr/>
              <a:t>10.05.2020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FE74B-77E3-4822-B294-F576FE55D0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6B3A3-571F-4330-A3DF-63B6908760AF}" type="datetimeFigureOut">
              <a:rPr lang="ru-RU" smtClean="0"/>
              <a:pPr/>
              <a:t>10.05.2020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FE74B-77E3-4822-B294-F576FE55D0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6B3A3-571F-4330-A3DF-63B6908760AF}" type="datetimeFigureOut">
              <a:rPr lang="ru-RU" smtClean="0"/>
              <a:pPr/>
              <a:t>10.05.2020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FE74B-77E3-4822-B294-F576FE55D0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6B3A3-571F-4330-A3DF-63B6908760AF}" type="datetimeFigureOut">
              <a:rPr lang="ru-RU" smtClean="0"/>
              <a:pPr/>
              <a:t>10.05.2020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FE74B-77E3-4822-B294-F576FE55D0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6B3A3-571F-4330-A3DF-63B6908760AF}" type="datetimeFigureOut">
              <a:rPr lang="ru-RU" smtClean="0"/>
              <a:pPr/>
              <a:t>10.05.2020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FE74B-77E3-4822-B294-F576FE55D0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6B3A3-571F-4330-A3DF-63B6908760AF}" type="datetimeFigureOut">
              <a:rPr lang="ru-RU" smtClean="0"/>
              <a:pPr/>
              <a:t>10.05.2020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FE74B-77E3-4822-B294-F576FE55D0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96B3A3-571F-4330-A3DF-63B6908760AF}" type="datetimeFigureOut">
              <a:rPr lang="ru-RU" smtClean="0"/>
              <a:pPr/>
              <a:t>10.05.2020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1FE74B-77E3-4822-B294-F576FE55D0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ndAc>
      <p:stSnd>
        <p:snd r:embed="rId13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10.jpe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13" Type="http://schemas.openxmlformats.org/officeDocument/2006/relationships/image" Target="../media/image13.png"/><Relationship Id="rId3" Type="http://schemas.openxmlformats.org/officeDocument/2006/relationships/audio" Target="file:///C:\Users\&#1040;&#1076;&#1084;&#1080;&#1085;\Desktop\1Dasha-Zalevskaya-pro-bozh_yu-korovku(muzofon.com).mp3" TargetMode="External"/><Relationship Id="rId7" Type="http://schemas.openxmlformats.org/officeDocument/2006/relationships/audio" Target="file:///C:\Users\&#1040;&#1076;&#1084;&#1080;&#1085;\Desktop\&#1085;&#1072;&#1095;detskaya-pesnya-Bozh_ya-korovka%20(mp3cut.ru).mp3" TargetMode="External"/><Relationship Id="rId12" Type="http://schemas.openxmlformats.org/officeDocument/2006/relationships/image" Target="../media/image12.png"/><Relationship Id="rId2" Type="http://schemas.openxmlformats.org/officeDocument/2006/relationships/audio" Target="file:///C:\Users\&#1040;&#1076;&#1084;&#1080;&#1085;\Desktop\1Aleksandr-Marshal-i-Anzhelika-Markova-Na-krayu-zemliPesnya-iz-mf-quotSchelkun1chik%20(mp3cut.ru).mp3" TargetMode="External"/><Relationship Id="rId1" Type="http://schemas.openxmlformats.org/officeDocument/2006/relationships/audio" Target="file:///C:\Users\&#1040;&#1076;&#1084;&#1080;&#1085;\Desktop\Aleksandr-Marshal-i-Anzhelika-Markova-Na-krayu-zemliPesnya-iz-mf-quotSchelkunchik(muzofon.com).mp3" TargetMode="External"/><Relationship Id="rId6" Type="http://schemas.openxmlformats.org/officeDocument/2006/relationships/audio" Target="file:///C:\Users\&#1040;&#1076;&#1084;&#1080;&#1085;\Desktop\detskaya-pesnya-Bozh_ya-korovka%20(mp3cut.ru).mp3" TargetMode="External"/><Relationship Id="rId11" Type="http://schemas.openxmlformats.org/officeDocument/2006/relationships/image" Target="http://urokilepki.ru/wp-content/uploads/2011/04/lepka-iz-plastilina-v-kartinkax.jpg" TargetMode="External"/><Relationship Id="rId5" Type="http://schemas.openxmlformats.org/officeDocument/2006/relationships/audio" Target="file:///C:\Users\&#1040;&#1076;&#1084;&#1080;&#1085;\Desktop\0Aleksandr-Marshal-i-Anzhelika-Markova-Na-krayu-zemliPesnya-iz-mf-quotSchelkunchik(muzofon.com).mp3" TargetMode="External"/><Relationship Id="rId10" Type="http://schemas.openxmlformats.org/officeDocument/2006/relationships/image" Target="../media/image11.jpeg"/><Relationship Id="rId4" Type="http://schemas.openxmlformats.org/officeDocument/2006/relationships/audio" Target="file:///C:\Users\&#1040;&#1076;&#1084;&#1080;&#1085;\Desktop\Dasha-Zalevskaya-pro-bozh_yu-korovku%20(mp3cut.ru).mp3" TargetMode="External"/><Relationship Id="rId9" Type="http://schemas.openxmlformats.org/officeDocument/2006/relationships/audio" Target="../media/audio1.wav"/><Relationship Id="rId1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13" Type="http://schemas.openxmlformats.org/officeDocument/2006/relationships/image" Target="../media/image13.png"/><Relationship Id="rId3" Type="http://schemas.openxmlformats.org/officeDocument/2006/relationships/audio" Target="file:///C:\Users\&#1040;&#1076;&#1084;&#1080;&#1085;\Desktop\Dasha-Zalevskaya-pro-bozh_yu-korovku(muzofon.com).mp3" TargetMode="External"/><Relationship Id="rId7" Type="http://schemas.openxmlformats.org/officeDocument/2006/relationships/audio" Target="file:///C:\Users\&#1040;&#1076;&#1084;&#1080;&#1085;\Desktop\2detskaya-pesnya-Bozh_ya-korovka%20(mp3cut.ru).mp3" TargetMode="External"/><Relationship Id="rId12" Type="http://schemas.openxmlformats.org/officeDocument/2006/relationships/image" Target="../media/image14.png"/><Relationship Id="rId2" Type="http://schemas.openxmlformats.org/officeDocument/2006/relationships/audio" Target="file:///C:\Users\&#1040;&#1076;&#1084;&#1080;&#1085;\Desktop\2Aleksandr-Marshal-i-Anzhelika-Markova-Na-krayu-zemliPesnya-iz-mf-quotSchelkunchik%20(mp3cut.ru).mp3" TargetMode="External"/><Relationship Id="rId1" Type="http://schemas.openxmlformats.org/officeDocument/2006/relationships/audio" Target="file:///C:\Users\&#1040;&#1076;&#1084;&#1080;&#1085;\Desktop\Aleksandr-Marshal-i-Anzhelika-Markova-Na-krayu-zemliPesnya-iz-mf-quotSchelkunchik(muzofon.com).mp3" TargetMode="External"/><Relationship Id="rId6" Type="http://schemas.openxmlformats.org/officeDocument/2006/relationships/audio" Target="file:///C:\Users\&#1040;&#1076;&#1084;&#1080;&#1085;\Desktop\detskaya-pesnya-Bozh_ya-korovka(muzofon.com).mp3" TargetMode="External"/><Relationship Id="rId11" Type="http://schemas.openxmlformats.org/officeDocument/2006/relationships/image" Target="http://urokilepki.ru/wp-content/uploads/2011/04/lepka-iz-plastilina-v-kartinkax-2.jpg" TargetMode="External"/><Relationship Id="rId5" Type="http://schemas.openxmlformats.org/officeDocument/2006/relationships/audio" Target="file:///C:\Users\&#1040;&#1076;&#1084;&#1080;&#1085;\Desktop\Dasha-Zalevskaya-pro-bozh_yu-korovku%20(mp3cut.ru).mp3" TargetMode="External"/><Relationship Id="rId10" Type="http://schemas.openxmlformats.org/officeDocument/2006/relationships/image" Target="../media/image15.jpeg"/><Relationship Id="rId4" Type="http://schemas.openxmlformats.org/officeDocument/2006/relationships/audio" Target="file:///C:\Users\&#1040;&#1076;&#1084;&#1080;&#1085;\Desktop\1Aleksandr-Marshal-i-Anzhelika-Markova-Na-krayu-zemliPesnya-iz-mf-quotSchelkun1chik%20(mp3cut.ru).mp3" TargetMode="External"/><Relationship Id="rId9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file:///C:\Users\&#1040;&#1076;&#1084;&#1080;&#1085;\Desktop\1Aleksandr-Marshal-i-Anzhelika-Markova-Na-krayu-zemliPesnya-iz-mf-quotSchelkun1chik%20(mp3cut.ru).mp3" TargetMode="External"/><Relationship Id="rId7" Type="http://schemas.openxmlformats.org/officeDocument/2006/relationships/slideLayout" Target="../slideLayouts/slideLayout6.xml"/><Relationship Id="rId2" Type="http://schemas.openxmlformats.org/officeDocument/2006/relationships/audio" Target="file:///C:\Users\&#1040;&#1076;&#1084;&#1080;&#1085;\Desktop\2Aleksandr-Marshal-i-Anzhelika-Markova-Na-krayu-zemliPesnya-iz-mf-quotSchelkunchik%20(mp3cut.ru).mp3" TargetMode="External"/><Relationship Id="rId1" Type="http://schemas.openxmlformats.org/officeDocument/2006/relationships/audio" Target="file:///C:\Users\&#1040;&#1076;&#1084;&#1080;&#1085;\Desktop\Aleksandr-Marshal-i-Anzhelika-Markova-Na-krayu-zemliPesnya-iz-mf-quotSchelkunchik(muzofon.com).mp3" TargetMode="External"/><Relationship Id="rId6" Type="http://schemas.openxmlformats.org/officeDocument/2006/relationships/audio" Target="file:///C:\Users\&#1040;&#1076;&#1084;&#1080;&#1085;\Desktop\1Dasha-Zalevskaya-pro-bozh_yu-korovku(muzofon.com).mp3" TargetMode="External"/><Relationship Id="rId5" Type="http://schemas.openxmlformats.org/officeDocument/2006/relationships/audio" Target="file:///C:\Users\&#1040;&#1076;&#1084;&#1080;&#1085;\Desktop\detskaya-pesnya-Bozh_ya-korovka%20(mp3cut.ru).mp3" TargetMode="External"/><Relationship Id="rId10" Type="http://schemas.openxmlformats.org/officeDocument/2006/relationships/image" Target="../media/image13.png"/><Relationship Id="rId4" Type="http://schemas.openxmlformats.org/officeDocument/2006/relationships/audio" Target="file:///C:\Users\&#1040;&#1076;&#1084;&#1080;&#1085;\Desktop\3Aleksandr-Marshal-i-Anzhelika-Markova-Na-krayu-zemliPesnya-iz-mf-quotSchelkunchik%20(mp3cut.ru)%202.mp3" TargetMode="External"/><Relationship Id="rId9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audio" Target="file:///C:\Users\&#1040;&#1076;&#1084;&#1080;&#1085;\Desktop\0Aleksandr-Marshal-i-Anzhelika-Markova-Na-krayu-zemliPesnya-iz-mf-quotSchelkunchik(muzofon.com).mp3" TargetMode="External"/><Relationship Id="rId7" Type="http://schemas.openxmlformats.org/officeDocument/2006/relationships/audio" Target="../media/audio1.wav"/><Relationship Id="rId2" Type="http://schemas.openxmlformats.org/officeDocument/2006/relationships/audio" Target="file:///C:\Users\&#1040;&#1076;&#1084;&#1080;&#1085;\Desktop\2Aleksandr-Marshal-i-Anzhelika-Markova-Na-krayu-zemliPesnya-iz-mf-quotSchelkunchik%20(mp3cut.ru).mp3" TargetMode="External"/><Relationship Id="rId1" Type="http://schemas.openxmlformats.org/officeDocument/2006/relationships/audio" Target="file:///C:\Users\&#1040;&#1076;&#1084;&#1080;&#1085;\Desktop\3Aleksandr-Marshal-i-Anzhelika-Markova-Na-krayu-zemliPesnya-iz-mf-quotSchelkunchik%20(mp3cut.ru)%202.mp3" TargetMode="External"/><Relationship Id="rId6" Type="http://schemas.openxmlformats.org/officeDocument/2006/relationships/slideLayout" Target="../slideLayouts/slideLayout6.xml"/><Relationship Id="rId5" Type="http://schemas.openxmlformats.org/officeDocument/2006/relationships/audio" Target="file:///C:\Users\&#1040;&#1076;&#1084;&#1080;&#1085;\Desktop\2Dasha-Zalevskaya-pro-bozh_yu-korovku%20(mp3cut.ru).mp3" TargetMode="External"/><Relationship Id="rId4" Type="http://schemas.openxmlformats.org/officeDocument/2006/relationships/audio" Target="file:///C:\Users\&#1040;&#1076;&#1084;&#1080;&#1085;\Desktop\2detskaya-pesnya-Bozh_ya-korovka%20(mp3cut.ru).mp3" TargetMode="External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file:///C:\Users\&#1040;&#1076;&#1084;&#1080;&#1085;\Desktop\Dasha-Zalevskaya-pro-bozh_yu-korovku%20(mp3cut.ru).mp3" TargetMode="External"/><Relationship Id="rId7" Type="http://schemas.openxmlformats.org/officeDocument/2006/relationships/image" Target="../media/image19.png"/><Relationship Id="rId2" Type="http://schemas.openxmlformats.org/officeDocument/2006/relationships/audio" Target="file:///C:\Users\&#1040;&#1076;&#1084;&#1080;&#1085;\Desktop\0Aleksandr-Marshal-i-Anzhelika-Markova-Na-krayu-zemliPesnya-iz-mf-quotSchelkunchik(muzofon.com).mp3" TargetMode="External"/><Relationship Id="rId1" Type="http://schemas.openxmlformats.org/officeDocument/2006/relationships/audio" Target="file:///C:\Users\&#1040;&#1076;&#1084;&#1080;&#1085;\Desktop\Aleksandr-Marshal-i-Anzhelika-Markova-Na-krayu-zemliPesnya-iz-mf-quotSchelkunchik(muzofon.com).mp3" TargetMode="External"/><Relationship Id="rId6" Type="http://schemas.openxmlformats.org/officeDocument/2006/relationships/image" Target="../media/image18.jpe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jpeg"/><Relationship Id="rId5" Type="http://schemas.openxmlformats.org/officeDocument/2006/relationships/image" Target="../media/image8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5679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 </a:t>
            </a:r>
            <a:b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(совместная деятельность)</a:t>
            </a:r>
            <a:b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«Насекомые», «Лепим дома» 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Содержимое 6" descr="568061a2bea2a39ad235d0d7128_prev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233848" y="1772815"/>
            <a:ext cx="6938551" cy="3700561"/>
          </a:xfrm>
          <a:prstGeom prst="rect">
            <a:avLst/>
          </a:prstGeom>
          <a:noFill/>
          <a:ln/>
        </p:spPr>
      </p:pic>
      <p:sp>
        <p:nvSpPr>
          <p:cNvPr id="4" name="Прямоугольник 3"/>
          <p:cNvSpPr/>
          <p:nvPr/>
        </p:nvSpPr>
        <p:spPr>
          <a:xfrm>
            <a:off x="3275856" y="5903893"/>
            <a:ext cx="58681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подготовила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Л.В.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Кезик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воспитатель МАДОУ №3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 descr="C:\Users\Админ\Desktop\image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4544" y="0"/>
            <a:ext cx="979308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0000"/>
                </a:solidFill>
              </a:rPr>
              <a:t>«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летает над полями, над лугами, над рекой крылышками машет? </a:t>
            </a:r>
            <a:b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ответ мне скажет?»</a:t>
            </a:r>
            <a:endParaRPr lang="ru-RU" sz="3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mosquito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0"/>
          </a:blip>
          <a:stretch>
            <a:fillRect/>
          </a:stretch>
        </p:blipFill>
        <p:spPr>
          <a:xfrm>
            <a:off x="611560" y="1556792"/>
            <a:ext cx="3096344" cy="1980358"/>
          </a:xfrm>
          <a:prstGeom prst="rect">
            <a:avLst/>
          </a:prstGeom>
          <a:ln w="57150">
            <a:noFill/>
          </a:ln>
        </p:spPr>
      </p:pic>
      <p:sp>
        <p:nvSpPr>
          <p:cNvPr id="3077" name="AutoShape 5" descr="data:image/jpeg;base64,/9j/4AAQSkZJRgABAQAAAQABAAD/2wCEAAkGBwgHBgkIBwgKCgkLDRYPDQwMDRsUFRAWIB0iIiAdHx8kKDQsJCYxJx8fLT0tMTU3Ojo6Iys/RD84QzQ5OjcBCgoKDQwNGg8PGjclHyU3Nzc3Nzc3Nzc3Nzc3Nzc3Nzc3Nzc3Nzc3Nzc3Nzc3Nzc3Nzc3Nzc3Nzc3Nzc3Nzc3N//AABEIAF4AfQMBIgACEQEDEQH/xAAbAAACAgMBAAAAAAAAAAAAAAACAwEEBQYHAP/EADYQAAIBAgQDBQgBBAIDAAAAAAECAwARBBIhMQVBUQYTImFxFDKBkaGxwfDxI1LR4UJyBxVD/8QAGgEAAwEBAQEAAAAAAAAAAAAAAAECAwQGBf/EACMRAAICAQQCAgMAAAAAAAAAAAABAhEDBBIxQRQhImEFEzL/2gAMAwEAAhEDEQA/AFqlMVaYqUwJXrrPjWKCGiC04JRBPKosVigtEENNCUYSk2AoIaYq0wLRBKmxgqtGoogtMValsVkItOVa8opirUtgeUU1RXlSmqtZtisgCpINGForVLYGrKlMCU5YH/toxE29q6nIaQgJRBKcEPSiCCp3AJCUQSnhKIJS3AJCUYSmhaMJU7goSFo1WmhKNY6lyELCU5U8qJUpqpUtjBVKYq0M8sWFw7z4hxHFGLsx2ArCTdtuAxQTSLi+8Ma3CKhu/kDt9axnljHllKEpcI2DKANdqF2RTZmUHoTXFu1fbDiHFcV7OrPFHExyrh5NHBFxcjfl9aw2HwvFsdJJn9qMkYCm97ga2H3rllq/fxR0rS+vbo6VB2x4W2LEPcTiIi/fEafKtqjWJ4llQgqwBFzyNcHwmMsoAuSmugO4+H7at/4b2zTD4KCKXCvII1RMwYXbkW/1WeLWO6yMueFL+Tf4okbdFPxp/cRf2gX6WrBcL41guKZvY5DmXdGGU2626VkQ5H+67FLerizB0nTRbaOGNC0mRVH/ACawqVw0LjQj4GuI9r+L4jiPGp3xJdYoZDFHEjG2ml8pO/nSOGdpcdwgyw4OUBJhlkXNnKeam9r6nX7VyvVVKjoWC1Z3g4EEaKfhUYjDQRI0rM0USRlnYi9rC9cYwPbDi2HZJkxM/ebMzy5gR0yn4fXrS+Jds+MY1rT4+ZC0RjyYdii2vqbddSL+lLzBeOjr/DcRguK4SPEcPxKyB/8A5sMrj1Xf+aB+I8NixceEmx+GTESEhUMovf8AFcYXifFDIskEeK7wlsrpGxygi29VzwzHu+dcPOS5zMxsCCddb871m9e0vYPTRs7RxHtFwXheLGFxvEYUlILWU5gPUjQbVi07f8G9tWEiURMbCYAG59ByrlJ7P8VkJfIoJN/FIBf5VYh7N4wkd7Jh0G2hZj9qyn+Q+0P9GNdnS/8Ay3NiMN2ZgTDuU9oxKAurWBSxO/TQVy7gGDXiE8veQyTKiE+BtbjXUfCstiuB47HwQYbF8XkbDQaxxd3cIfK50q7wjhMnCMVFiMJxLEpLGrBcoQAAix0t51hk12KTts0hthGkzVsRLh+E8Uinw8RYxG8kMi5Rm+um299qtY3jWFxJ8UImjLtIgJVShYC426jkBWbfs9w+WQyzpLM5NyzynX5b17/0/C1AX2CE266/esfOguLKc4mIi4BjBK0l4hmNypc6Hkdqvw8FeKMKZ0XW5ABPwrKrd1BUAEjQGizMjBRbXXrXLLPNme9lXhWGm4XihiYMV/UUFdItCCdjrtpW0N2hxBa0eHjX1JNYIuxFuuosPe9KAyOFzBXsDr4f3lVR1WeKqMqIfy5Ks3BMDiMVLiZ4y8krl2vIQCT5A0yHhPDowBHg4bA31W/3psbO6C9xpsdL0T3I3sDe1zrvtWTyZHyyrZCYbCxi0eHhT/rGop2ZFJF8o8tKVlspYuL23NQ9lts19rEms3b7EMEiNe6sQKMMuUWVj52vaquc5iWIvbry614vlew5tu19KW0C5cWHh/3QXIBbMPnakPiB4RcZdiWGv7pQlgdtddSOXlRtGWcxscxy+tAbj3JL38qHvF97u76bk2vS2kW98yqNsrH919POltEE/dZbl73F79aWRHckW+lCZUC2ZLMBo1iR/H+KWzrcEoGuARZjtT2sBgnZmFrHKBpa+nrUd+S5Fi+thrax86BFZspZUVCNr7j/AD5/oMKimTvXXPkHiBuD+dPz1rWkAwyKSwkOW7WsdLeVAcSUOWzKT5nf9+9JEMZAZ5S0eWwsb2/OlNj7uSIjOrO27H6AfC9FIOyDiHyplDAAb22HX02+lG+eIMbAP1I0Fv0UoAxkMuqNu+/y+X1qI2bu7gCMEC7a2pgG+IYmMArlI19ahsTiMz95HlzWN9wP3SvQgMyG2ut7b5qKZWiYlVsNAwY6nr/mlSBIRiM+neZCraHXl+/emvfJdJASbcrX1v8An0pZzKMnivlJtbcivMndOBsfdUq3unY+o2p0OgkxDRMRMwcuL6bipEumVQSm9zz9KSJYlnCWUZW0tsD+Nv29QjofFGQgtZrG4t6+X5ocRjxP3e4NrgglbEDS33qJZ0y3aNTtmPd8/TzoHmYOWinzNfRr+6NOe25HzqZHDe+FZSLb7nzooTAzszhEOUgjc7rpt8aY6mYL3YLWG40pKYaJoTkLRstiBa62HMa70xwjuSIS5sATHJYdfzQ6sSCD93GRI7HUg5Wtz00J+9Qyp7OrZD4luHvt6ee1DNCHPLJc5dNbgXN/kfh66Lzez4eaKX+rHYC3p+mrHVgSyvG+Uhjb3WHTU6Ec9vlRJiIkjbPIR4QeQOtrfHQel6XK0aSrDLGHRj/SN9V1tr86v4nBRPE8cShWiCmxubqQSNb+XSm6HVgJcSqPdI/5NobacuR3qYpO8Q4czLmLHwhfF5WHoPShw2CjnZ0e+VPEltDsdLm/MVZk4c+DwqzLiWiyOhYxDVs2txf3T8TRSLUeyrFDiYpFMQBR/fQ2DX625bCjxCz98f6bZGy3YnQA3+QvcUrHFMFLEWLyWy5QxvlNxcg786OF5TCwikINmzBtmH8r9T1puInFcENlMjJ3gz7ZQd7EHn5Ut28RYZcwbQg7t+igllUsFOYFltmHUc/nRM4Ehwzoc1sy2fSw25dKhJk0+hsqwDDhykhvrlAudeY51MMWGljLFCHQFWXLZmtr/N6rpiHDKVtrGXt/cBca9Nvt50j2po5HmcXzOWJG5IGu/K1NRY0XUSNbsihST4lz3+FuZqckU8SZzYsLjwgEnX/G9BgmWZCIIgpMhSzsSAb73/d6bDMuJme6kOEVlIsAAbi1ra7VLTXINUVVVoT3kbEKbhXJ8J9eV+vL0o0khxGYxWUA6hdRfrRYmwDxu7s7EehzGwvVSZ448vdoQCL6m56/mit5L9n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9" name="AutoShape 7" descr="data:image/jpeg;base64,/9j/4AAQSkZJRgABAQAAAQABAAD/2wCEAAkGBwgHBgkIBwgKCgkLDRYPDQwMDRsUFRAWIB0iIiAdHx8kKDQsJCYxJx8fLT0tMTU3Ojo6Iys/RD84QzQ5OjcBCgoKDQwNGg8PGjclHyU3Nzc3Nzc3Nzc3Nzc3Nzc3Nzc3Nzc3Nzc3Nzc3Nzc3Nzc3Nzc3Nzc3Nzc3Nzc3Nzc3N//AABEIAF4AfQMBIgACEQEDEQH/xAAbAAACAgMBAAAAAAAAAAAAAAACAwEEBQYHAP/EADYQAAIBAgQDBQgBBAIDAAAAAAECAwARBBIhMQVBUQYTImFxFDKBkaGxwfDxI1LR4UJyBxVD/8QAGgEAAwEBAQEAAAAAAAAAAAAAAAECAwQGBf/EACMRAAICAQQCAgMAAAAAAAAAAAABAhEDBBIxQRQhImEFEzL/2gAMAwEAAhEDEQA/AFqlMVaYqUwJXrrPjWKCGiC04JRBPKosVigtEENNCUYSk2AoIaYq0wLRBKmxgqtGoogtMValsVkItOVa8opirUtgeUU1RXlSmqtZtisgCpINGForVLYGrKlMCU5YH/toxE29q6nIaQgJRBKcEPSiCCp3AJCUQSnhKIJS3AJCUYSmhaMJU7goSFo1WmhKNY6lyELCU5U8qJUpqpUtjBVKYq0M8sWFw7z4hxHFGLsx2ArCTdtuAxQTSLi+8Ma3CKhu/kDt9axnljHllKEpcI2DKANdqF2RTZmUHoTXFu1fbDiHFcV7OrPFHExyrh5NHBFxcjfl9aw2HwvFsdJJn9qMkYCm97ga2H3rllq/fxR0rS+vbo6VB2x4W2LEPcTiIi/fEafKtqjWJ4llQgqwBFzyNcHwmMsoAuSmugO4+H7at/4b2zTD4KCKXCvII1RMwYXbkW/1WeLWO6yMueFL+Tf4okbdFPxp/cRf2gX6WrBcL41guKZvY5DmXdGGU2626VkQ5H+67FLerizB0nTRbaOGNC0mRVH/ACawqVw0LjQj4GuI9r+L4jiPGp3xJdYoZDFHEjG2ml8pO/nSOGdpcdwgyw4OUBJhlkXNnKeam9r6nX7VyvVVKjoWC1Z3g4EEaKfhUYjDQRI0rM0USRlnYi9rC9cYwPbDi2HZJkxM/ebMzy5gR0yn4fXrS+Jds+MY1rT4+ZC0RjyYdii2vqbddSL+lLzBeOjr/DcRguK4SPEcPxKyB/8A5sMrj1Xf+aB+I8NixceEmx+GTESEhUMovf8AFcYXifFDIskEeK7wlsrpGxygi29VzwzHu+dcPOS5zMxsCCddb871m9e0vYPTRs7RxHtFwXheLGFxvEYUlILWU5gPUjQbVi07f8G9tWEiURMbCYAG59ByrlJ7P8VkJfIoJN/FIBf5VYh7N4wkd7Jh0G2hZj9qyn+Q+0P9GNdnS/8Ay3NiMN2ZgTDuU9oxKAurWBSxO/TQVy7gGDXiE8veQyTKiE+BtbjXUfCstiuB47HwQYbF8XkbDQaxxd3cIfK50q7wjhMnCMVFiMJxLEpLGrBcoQAAix0t51hk12KTts0hthGkzVsRLh+E8Uinw8RYxG8kMi5Rm+um299qtY3jWFxJ8UImjLtIgJVShYC426jkBWbfs9w+WQyzpLM5NyzynX5b17/0/C1AX2CE266/esfOguLKc4mIi4BjBK0l4hmNypc6Hkdqvw8FeKMKZ0XW5ABPwrKrd1BUAEjQGizMjBRbXXrXLLPNme9lXhWGm4XihiYMV/UUFdItCCdjrtpW0N2hxBa0eHjX1JNYIuxFuuosPe9KAyOFzBXsDr4f3lVR1WeKqMqIfy5Ks3BMDiMVLiZ4y8krl2vIQCT5A0yHhPDowBHg4bA31W/3psbO6C9xpsdL0T3I3sDe1zrvtWTyZHyyrZCYbCxi0eHhT/rGop2ZFJF8o8tKVlspYuL23NQ9lts19rEms3b7EMEiNe6sQKMMuUWVj52vaquc5iWIvbry614vlew5tu19KW0C5cWHh/3QXIBbMPnakPiB4RcZdiWGv7pQlgdtddSOXlRtGWcxscxy+tAbj3JL38qHvF97u76bk2vS2kW98yqNsrH919POltEE/dZbl73F79aWRHckW+lCZUC2ZLMBo1iR/H+KWzrcEoGuARZjtT2sBgnZmFrHKBpa+nrUd+S5Fi+thrax86BFZspZUVCNr7j/AD5/oMKimTvXXPkHiBuD+dPz1rWkAwyKSwkOW7WsdLeVAcSUOWzKT5nf9+9JEMZAZ5S0eWwsb2/OlNj7uSIjOrO27H6AfC9FIOyDiHyplDAAb22HX02+lG+eIMbAP1I0Fv0UoAxkMuqNu+/y+X1qI2bu7gCMEC7a2pgG+IYmMArlI19ahsTiMz95HlzWN9wP3SvQgMyG2ut7b5qKZWiYlVsNAwY6nr/mlSBIRiM+neZCraHXl+/emvfJdJASbcrX1v8An0pZzKMnivlJtbcivMndOBsfdUq3unY+o2p0OgkxDRMRMwcuL6bipEumVQSm9zz9KSJYlnCWUZW0tsD+Nv29QjofFGQgtZrG4t6+X5ocRjxP3e4NrgglbEDS33qJZ0y3aNTtmPd8/TzoHmYOWinzNfRr+6NOe25HzqZHDe+FZSLb7nzooTAzszhEOUgjc7rpt8aY6mYL3YLWG40pKYaJoTkLRstiBa62HMa70xwjuSIS5sATHJYdfzQ6sSCD93GRI7HUg5Wtz00J+9Qyp7OrZD4luHvt6ee1DNCHPLJc5dNbgXN/kfh66Lzez4eaKX+rHYC3p+mrHVgSyvG+Uhjb3WHTU6Ec9vlRJiIkjbPIR4QeQOtrfHQel6XK0aSrDLGHRj/SN9V1tr86v4nBRPE8cShWiCmxubqQSNb+XSm6HVgJcSqPdI/5NobacuR3qYpO8Q4czLmLHwhfF5WHoPShw2CjnZ0e+VPEltDsdLm/MVZk4c+DwqzLiWiyOhYxDVs2txf3T8TRSLUeyrFDiYpFMQBR/fQ2DX625bCjxCz98f6bZGy3YnQA3+QvcUrHFMFLEWLyWy5QxvlNxcg786OF5TCwikINmzBtmH8r9T1puInFcENlMjJ3gz7ZQd7EHn5Ut28RYZcwbQg7t+igllUsFOYFltmHUc/nRM4Ehwzoc1sy2fSw25dKhJk0+hsqwDDhykhvrlAudeY51MMWGljLFCHQFWXLZmtr/N6rpiHDKVtrGXt/cBca9Nvt50j2po5HmcXzOWJG5IGu/K1NRY0XUSNbsihST4lz3+FuZqckU8SZzYsLjwgEnX/G9BgmWZCIIgpMhSzsSAb73/d6bDMuJme6kOEVlIsAAbi1ra7VLTXINUVVVoT3kbEKbhXJ8J9eV+vL0o0khxGYxWUA6hdRfrRYmwDxu7s7EehzGwvVSZ448vdoQCL6m56/mit5L9n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3" name="Picture 11" descr="C:\Users\Админ\Desktop\pics_146_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3656"/>
          <a:stretch>
            <a:fillRect/>
          </a:stretch>
        </p:blipFill>
        <p:spPr bwMode="auto">
          <a:xfrm>
            <a:off x="0" y="3905672"/>
            <a:ext cx="2181225" cy="2952328"/>
          </a:xfrm>
          <a:prstGeom prst="rect">
            <a:avLst/>
          </a:prstGeom>
          <a:noFill/>
        </p:spPr>
      </p:pic>
      <p:pic>
        <p:nvPicPr>
          <p:cNvPr id="16" name="Рисунок 15" descr="mosquito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560" y="1556792"/>
            <a:ext cx="3096344" cy="1980358"/>
          </a:xfrm>
          <a:prstGeom prst="rect">
            <a:avLst/>
          </a:prstGeom>
          <a:ln w="57150">
            <a:noFill/>
          </a:ln>
        </p:spPr>
      </p:pic>
      <p:pic>
        <p:nvPicPr>
          <p:cNvPr id="17" name="Рисунок 16" descr="http://natalytkachenko.ru/wp-content/uploads/2011/05/13.jpg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0"/>
          </a:blip>
          <a:srcRect l="19485" t="5206" r="9522" b="25378"/>
          <a:stretch>
            <a:fillRect/>
          </a:stretch>
        </p:blipFill>
        <p:spPr bwMode="auto">
          <a:xfrm>
            <a:off x="4932040" y="1916832"/>
            <a:ext cx="3384376" cy="20882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pic>
        <p:nvPicPr>
          <p:cNvPr id="18" name="Рисунок 17" descr="http://natalytkachenko.ru/wp-content/uploads/2011/05/13.jpg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485" t="5206" r="9522" b="25378"/>
          <a:stretch>
            <a:fillRect/>
          </a:stretch>
        </p:blipFill>
        <p:spPr bwMode="auto">
          <a:xfrm>
            <a:off x="4932040" y="1916832"/>
            <a:ext cx="3384376" cy="20882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pic>
        <p:nvPicPr>
          <p:cNvPr id="19" name="Рисунок 18" descr="0_805ca_fff5290e_XL.png"/>
          <p:cNvPicPr>
            <a:picLocks noChangeAspect="1"/>
          </p:cNvPicPr>
          <p:nvPr/>
        </p:nvPicPr>
        <p:blipFill>
          <a:blip r:embed="rId7" cstate="print">
            <a:lum bright="-100000"/>
          </a:blip>
          <a:stretch>
            <a:fillRect/>
          </a:stretch>
        </p:blipFill>
        <p:spPr>
          <a:xfrm>
            <a:off x="3131840" y="4005064"/>
            <a:ext cx="3679055" cy="2227176"/>
          </a:xfrm>
          <a:prstGeom prst="rect">
            <a:avLst/>
          </a:prstGeom>
          <a:ln w="57150">
            <a:noFill/>
          </a:ln>
        </p:spPr>
      </p:pic>
      <p:pic>
        <p:nvPicPr>
          <p:cNvPr id="20" name="Рисунок 19" descr="0_805ca_fff5290e_X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131840" y="4005064"/>
            <a:ext cx="3679055" cy="2227176"/>
          </a:xfrm>
          <a:prstGeom prst="rect">
            <a:avLst/>
          </a:prstGeom>
          <a:ln w="57150">
            <a:noFill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ЛЕПИМ с мамой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БОЖЬЮ КОРОВКУ»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23528" y="980728"/>
            <a:ext cx="8820472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Материалы: пластилин,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картон, стека, тряпочка.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Возьмите кусочек красного пластилина.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Разомните его в руках и скатайте небольшой шарик.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0" name="Picture 2" descr="http://urokilepki.ru/wp-content/uploads/2011/04/lepka-iz-plastilina-v-kartinkax.jpg"/>
          <p:cNvPicPr>
            <a:picLocks noChangeAspect="1" noChangeArrowheads="1"/>
          </p:cNvPicPr>
          <p:nvPr/>
        </p:nvPicPr>
        <p:blipFill>
          <a:blip r:embed="rId10" r:link="rId11" cstate="print"/>
          <a:srcRect/>
          <a:stretch>
            <a:fillRect/>
          </a:stretch>
        </p:blipFill>
        <p:spPr bwMode="auto">
          <a:xfrm>
            <a:off x="971600" y="2708920"/>
            <a:ext cx="7056784" cy="3861048"/>
          </a:xfrm>
          <a:prstGeom prst="rect">
            <a:avLst/>
          </a:prstGeom>
          <a:solidFill>
            <a:srgbClr val="FF0000"/>
          </a:solidFill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" name="Aleksandr-Marshal-i-Anzhelika-Markova-Na-krayu-zemliPesnya-iz-mf-quotSchelkunchik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1Aleksandr-Marshal-i-Anzhelika-Markova-Na-krayu-zemliPesnya-iz-mf-quotSchelkun1chik (mp3cut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1Dasha-Zalevskaya-pro-bozh_yu-korovku(muzofon.com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Dasha-Zalevskaya-pro-bozh_yu-korovku (mp3cut.ru)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" name="0Aleksandr-Marshal-i-Anzhelika-Markova-Na-krayu-zemliPesnya-iz-mf-quotSchelkunchik(muzofon.com)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" name="1Aleksandr-Marshal-i-Anzhelika-Markova-Na-krayu-zemliPesnya-iz-mf-quotSchelkun1chik (mp3cut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1" name="1Dasha-Zalevskaya-pro-bozh_yu-korovku(muzofon.com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2" name="detskaya-pesnya-Bozh_ya-korovka (mp3cut.ru)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1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3" name="начdetskaya-pesnya-Bozh_ya-korovka (mp3cut.ru).mp3">
            <a:hlinkClick r:id="" action="ppaction://media"/>
          </p:cNvPr>
          <p:cNvPicPr>
            <a:picLocks noRot="1" noChangeAspect="1"/>
          </p:cNvPicPr>
          <p:nvPr>
            <a:audioFile r:link="rId7"/>
          </p:nvPr>
        </p:nvPicPr>
        <p:blipFill>
          <a:blip r:embed="rId1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9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46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946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946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64704"/>
            <a:ext cx="9144000" cy="1368152"/>
          </a:xfrm>
        </p:spPr>
        <p:txBody>
          <a:bodyPr>
            <a:normAutofit fontScale="90000"/>
          </a:bodyPr>
          <a:lstStyle/>
          <a:p>
            <a:pPr lvl="0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Налепите шарик на картон, слегка придавив его. </a:t>
            </a:r>
            <a:b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стеки сделайте небольшой надрез вдоль шарика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http://urokilepki.ru/wp-content/uploads/2011/04/lepka-iz-plastilina-v-kartinkax-2.jpg"/>
          <p:cNvPicPr>
            <a:picLocks noChangeAspect="1" noChangeArrowheads="1"/>
          </p:cNvPicPr>
          <p:nvPr/>
        </p:nvPicPr>
        <p:blipFill>
          <a:blip r:embed="rId10" r:link="rId11" cstate="print"/>
          <a:srcRect/>
          <a:stretch>
            <a:fillRect/>
          </a:stretch>
        </p:blipFill>
        <p:spPr bwMode="auto">
          <a:xfrm>
            <a:off x="971600" y="2492896"/>
            <a:ext cx="6768752" cy="405535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4" name="Aleksandr-Marshal-i-Anzhelika-Markova-Na-krayu-zemliPesnya-iz-mf-quotSchelkunchik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" name="2Aleksandr-Marshal-i-Anzhelika-Markova-Na-krayu-zemliPesnya-iz-mf-quotSchelkunchik (mp3cut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Dasha-Zalevskaya-pro-bozh_yu-korovku(muzofon.com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1Aleksandr-Marshal-i-Anzhelika-Markova-Na-krayu-zemliPesnya-iz-mf-quotSchelkun1chik (mp3cut.ru)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2Aleksandr-Marshal-i-Anzhelika-Markova-Na-krayu-zemliPesnya-iz-mf-quotSchelkunchik (mp3cut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" name="Dasha-Zalevskaya-pro-bozh_yu-korovku (mp3cut.ru)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" name="detskaya-pesnya-Bozh_ya-korovka(muzofon.com)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1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1" name="detskaya-pesnya-Bozh_ya-korovka(muzofon.com)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1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2" name="2detskaya-pesnya-Bozh_ya-korovka (mp3cut.ru).mp3">
            <a:hlinkClick r:id="" action="ppaction://media"/>
          </p:cNvPr>
          <p:cNvPicPr>
            <a:picLocks noRot="1" noChangeAspect="1"/>
          </p:cNvPicPr>
          <p:nvPr>
            <a:audioFile r:link="rId7"/>
          </p:nvPr>
        </p:nvPicPr>
        <p:blipFill>
          <a:blip r:embed="rId1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9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28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92696"/>
            <a:ext cx="9144000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3.Возьмите маленький кусочек чёрного пластилина и скатайте шарик . 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Прикрепите его к красному шарику и сделайте надрез это голова насекомого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lepka-iz-plastilina-v-kartinkax-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47664" y="2636912"/>
            <a:ext cx="6120680" cy="388843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4" name="Aleksandr-Marshal-i-Anzhelika-Markova-Na-krayu-zemliPesnya-iz-mf-quotSchelkunchik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" name="2Aleksandr-Marshal-i-Anzhelika-Markova-Na-krayu-zemliPesnya-iz-mf-quotSchelkunchik (mp3cut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1Aleksandr-Marshal-i-Anzhelika-Markova-Na-krayu-zemliPesnya-iz-mf-quotSchelkun1chik (mp3cut.ru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2Aleksandr-Marshal-i-Anzhelika-Markova-Na-krayu-zemliPesnya-iz-mf-quotSchelkunchik (mp3cut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3Aleksandr-Marshal-i-Anzhelika-Markova-Na-krayu-zemliPesnya-iz-mf-quotSchelkunchik (mp3cut.ru) 2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0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" name="detskaya-pesnya-Bozh_ya-korovka (mp3cut.ru)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0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" name="1Dasha-Zalevskaya-pro-bozh_yu-korovku(muzofon.com)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10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8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69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4.Скатайте из чёрного пластилина короткие  «колбаски» 6 штук и прикрепите к туловищу это лапки. 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Сделайте усики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lepka-iz-plastilina-v-kartinkax-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47664" y="2708920"/>
            <a:ext cx="6192688" cy="392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Aleksandr-Marshal-i-Anzhelika-Markova-Na-krayu-zemliPesnya-iz-mf-quotSchelkunchik (mp3cut.ru)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" name="2Aleksandr-Marshal-i-Anzhelika-Markova-Na-krayu-zemliPesnya-iz-mf-quotSchelkunchik (mp3cut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3Aleksandr-Marshal-i-Anzhelika-Markova-Na-krayu-zemliPesnya-iz-mf-quotSchelkunchik (mp3cut.ru)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0Aleksandr-Marshal-i-Anzhelika-Markova-Na-krayu-zemliPesnya-iz-mf-quotSchelkunchik(muzofon.com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2detskaya-pesnya-Bozh_ya-korovka (mp3cut.ru)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" name="2Dasha-Zalevskaya-pro-bozh_yu-korovku (mp3cut.ru)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7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91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2016224"/>
          </a:xfrm>
        </p:spPr>
        <p:txBody>
          <a:bodyPr>
            <a:normAutofit/>
          </a:bodyPr>
          <a:lstStyle/>
          <a:p>
            <a:pPr lvl="0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Скатайте из чёрного пластилина много маленьких шариков и наклейте на спину насекомого.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://urokilepki.ru/wp-content/uploads/2011/04/lepka-iz-plastilina-v-kartinkax-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624" y="2276872"/>
            <a:ext cx="6984776" cy="429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Aleksandr-Marshal-i-Anzhelika-Markova-Na-krayu-zemliPesnya-iz-mf-quotSchelkunchik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0Aleksandr-Marshal-i-Anzhelika-Markova-Na-krayu-zemliPesnya-iz-mf-quotSchelkunchik(muzofon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0Aleksandr-Marshal-i-Anzhelika-Markova-Na-krayu-zemliPesnya-iz-mf-quotSchelkunchik(muzofon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Dasha-Zalevskaya-pro-bozh_yu-korovku (mp3cut.ru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" name="0Aleksandr-Marshal-i-Anzhelika-Markova-Na-krayu-zemliPesnya-iz-mf-quotSchelkunchik(muzofon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5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98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2376264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Желаю удачи и 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творческих успехов!!!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150697"/>
      </p:ext>
    </p:extLst>
  </p:cSld>
  <p:clrMapOvr>
    <a:masterClrMapping/>
  </p:clrMapOvr>
  <p:transition>
    <p:sndAc>
      <p:stSnd>
        <p:snd r:embed="rId2" name="chimes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КУЗНЕЧИК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5517232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Ранним утром на полянку Прыг, Прыг, Прыг! И ногами наизнанку Дрыг,  Дрыг, Дрыг! 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Попрыгучий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человечек</a:t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зовут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(Кузнечик)   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7" descr="http://antalpiti.ru/files/99604/kuznechik.png"/>
          <p:cNvPicPr>
            <a:picLocks/>
          </p:cNvPicPr>
          <p:nvPr/>
        </p:nvPicPr>
        <p:blipFill>
          <a:blip r:embed="rId3" cstate="print"/>
          <a:srcRect l="31330"/>
          <a:stretch>
            <a:fillRect/>
          </a:stretch>
        </p:blipFill>
        <p:spPr bwMode="auto">
          <a:xfrm>
            <a:off x="467544" y="1124744"/>
            <a:ext cx="8208912" cy="4248472"/>
          </a:xfrm>
          <a:prstGeom prst="rect">
            <a:avLst/>
          </a:prstGeom>
          <a:noFill/>
          <a:ln w="76200" cmpd="sng">
            <a:solidFill>
              <a:srgbClr val="0070C0">
                <a:alpha val="55000"/>
              </a:srgbClr>
            </a:solidFill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КОМАРИК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67544" y="5473005"/>
            <a:ext cx="80648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Но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egoe UI Symbol" pitchFamily="34" charset="0"/>
                <a:cs typeface="Times New Roman" panose="02020603050405020304" pitchFamily="18" charset="0"/>
              </a:rPr>
              <a:t>с-то долог.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egoe UI Symbol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egoe UI Symbol" pitchFamily="34" charset="0"/>
                <a:cs typeface="Times New Roman" panose="02020603050405020304" pitchFamily="18" charset="0"/>
              </a:rPr>
              <a:t>Голос-то звонок.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egoe UI Symbol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egoe UI Symbol" pitchFamily="34" charset="0"/>
                <a:cs typeface="Times New Roman" panose="02020603050405020304" pitchFamily="18" charset="0"/>
              </a:rPr>
              <a:t>Пищит тоненько,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egoe UI Symbol" pitchFamily="34" charset="0"/>
                <a:cs typeface="Times New Roman" panose="02020603050405020304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egoe UI Symbol" pitchFamily="34" charset="0"/>
                <a:cs typeface="Times New Roman" panose="02020603050405020304" pitchFamily="18" charset="0"/>
              </a:rPr>
              <a:t>Кусается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egoe UI Symbol" pitchFamily="34" charset="0"/>
                <a:cs typeface="Times New Roman" panose="02020603050405020304" pitchFamily="18" charset="0"/>
              </a:rPr>
              <a:t>больненько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egoe UI Symbol" pitchFamily="34" charset="0"/>
                <a:cs typeface="Times New Roman" panose="02020603050405020304" pitchFamily="18" charset="0"/>
              </a:rPr>
              <a:t>.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egoe UI Symbol" pitchFamily="34" charset="0"/>
                <a:cs typeface="Times New Roman" panose="02020603050405020304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egoe UI Symbol" pitchFamily="34" charset="0"/>
                <a:cs typeface="Times New Roman" panose="02020603050405020304" pitchFamily="18" charset="0"/>
              </a:rPr>
              <a:t>(Комар)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egoe UI Symbol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mosquit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3350" y="1412875"/>
            <a:ext cx="6192838" cy="3960813"/>
          </a:xfrm>
          <a:prstGeom prst="rect">
            <a:avLst/>
          </a:prstGeom>
          <a:ln w="57150">
            <a:solidFill>
              <a:schemeClr val="accent5">
                <a:lumMod val="50000"/>
              </a:schemeClr>
            </a:solidFill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ЖУК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71600" y="5373216"/>
            <a:ext cx="777686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Жу-жу-жу-жу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На ветке я сижу.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Буква «Ж» Все твержу.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Зная твердо букву эту, я жужжу весной и летом.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(Жук)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ca23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9712" y="980728"/>
            <a:ext cx="5287962" cy="4321498"/>
          </a:xfrm>
          <a:prstGeom prst="rect">
            <a:avLst/>
          </a:prstGeom>
          <a:ln w="57150">
            <a:solidFill>
              <a:schemeClr val="accent5">
                <a:lumMod val="50000"/>
              </a:schemeClr>
            </a:solidFill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МУРАВЕЙ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5589240"/>
            <a:ext cx="756084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Крошка, маленькие ножки быстро бегал по дорожке.  Чуть на землю дождь упал в муравейник убежал.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( Муравей)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0_3a8a4_bb040935_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124744"/>
            <a:ext cx="7200900" cy="417557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БАБОЧКА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5733256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птичка, а 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крыльями. Над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цветами летает,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нектар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собирает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               (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Бабочка)</a:t>
            </a:r>
          </a:p>
        </p:txBody>
      </p:sp>
      <p:pic>
        <p:nvPicPr>
          <p:cNvPr id="4" name="Рисунок 3" descr="0_805ca_fff5290e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6375" y="1166813"/>
            <a:ext cx="6480175" cy="4049712"/>
          </a:xfrm>
          <a:prstGeom prst="rect">
            <a:avLst/>
          </a:prstGeom>
          <a:ln w="57150">
            <a:solidFill>
              <a:schemeClr val="accent5">
                <a:lumMod val="50000"/>
              </a:schemeClr>
            </a:solidFill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ПЧЕЛА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5661248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утра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жужжу.   Цветы бужу.    Кружу-кружу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вожу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                    (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Пчела)</a:t>
            </a:r>
          </a:p>
        </p:txBody>
      </p:sp>
      <p:pic>
        <p:nvPicPr>
          <p:cNvPr id="4" name="Рисунок 3" descr="http://natalytkachenko.ru/wp-content/uploads/2011/05/13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45" r="3258" b="25378"/>
          <a:stretch>
            <a:fillRect/>
          </a:stretch>
        </p:blipFill>
        <p:spPr bwMode="auto">
          <a:xfrm>
            <a:off x="1187624" y="1340768"/>
            <a:ext cx="6984776" cy="3888432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БОЖЬЯ КОРОВКА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4"/>
          <p:cNvSpPr txBox="1">
            <a:spLocks/>
          </p:cNvSpPr>
          <p:nvPr/>
        </p:nvSpPr>
        <p:spPr>
          <a:xfrm>
            <a:off x="395536" y="5517232"/>
            <a:ext cx="8229600" cy="1036637"/>
          </a:xfrm>
          <a:prstGeom prst="rect">
            <a:avLst/>
          </a:prstGeom>
          <a:noFill/>
          <a:ln/>
        </p:spPr>
        <p:txBody>
          <a:bodyPr/>
          <a:lstStyle/>
          <a:p>
            <a:pPr marR="0" lvl="0" algn="ctr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По цветку ползёт букашка, на ней красная рубашка, маленькая крошка, на спине горошки?</a:t>
            </a:r>
          </a:p>
        </p:txBody>
      </p:sp>
      <p:pic>
        <p:nvPicPr>
          <p:cNvPr id="5" name="Рисунок 4" descr="C:\Users\Админ\Desktop\i (1).jpg"/>
          <p:cNvPicPr/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6376" r="16848"/>
          <a:stretch>
            <a:fillRect/>
          </a:stretch>
        </p:blipFill>
        <p:spPr bwMode="auto">
          <a:xfrm>
            <a:off x="2123728" y="1196752"/>
            <a:ext cx="5112568" cy="4032448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0" descr="C:\Users\Админ\Desktop\image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4544" y="0"/>
            <a:ext cx="979308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15416"/>
            <a:ext cx="8316416" cy="1916832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/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УГАДАЙ-КА</a:t>
            </a:r>
            <a:b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« Кто в траве густой сидит жужжит, стрекочет и шуршит?»</a:t>
            </a:r>
            <a:endParaRPr lang="ru-RU" sz="4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Содержимое 7" descr="http://antalpiti.ru/files/99604/kuznechik.png"/>
          <p:cNvPicPr>
            <a:picLocks/>
          </p:cNvPicPr>
          <p:nvPr/>
        </p:nvPicPr>
        <p:blipFill>
          <a:blip r:embed="rId4" cstate="print">
            <a:lum bright="-100000"/>
          </a:blip>
          <a:srcRect l="31330"/>
          <a:stretch>
            <a:fillRect/>
          </a:stretch>
        </p:blipFill>
        <p:spPr bwMode="auto">
          <a:xfrm>
            <a:off x="-540568" y="1628800"/>
            <a:ext cx="5256584" cy="2376264"/>
          </a:xfrm>
          <a:prstGeom prst="rect">
            <a:avLst/>
          </a:prstGeom>
          <a:noFill/>
          <a:ln w="76200" cmpd="sng">
            <a:noFill/>
            <a:miter lim="800000"/>
            <a:headEnd/>
            <a:tailEnd/>
          </a:ln>
        </p:spPr>
      </p:pic>
      <p:pic>
        <p:nvPicPr>
          <p:cNvPr id="22" name="Содержимое 7" descr="http://antalpiti.ru/files/99604/kuznechik.png"/>
          <p:cNvPicPr>
            <a:picLocks/>
          </p:cNvPicPr>
          <p:nvPr/>
        </p:nvPicPr>
        <p:blipFill>
          <a:blip r:embed="rId4" cstate="print"/>
          <a:srcRect l="31330"/>
          <a:stretch>
            <a:fillRect/>
          </a:stretch>
        </p:blipFill>
        <p:spPr bwMode="auto">
          <a:xfrm>
            <a:off x="-540568" y="1628800"/>
            <a:ext cx="5256584" cy="2376264"/>
          </a:xfrm>
          <a:prstGeom prst="rect">
            <a:avLst/>
          </a:prstGeom>
          <a:noFill/>
          <a:ln w="76200" cmpd="sng">
            <a:noFill/>
            <a:miter lim="800000"/>
            <a:headEnd/>
            <a:tailEnd/>
          </a:ln>
        </p:spPr>
      </p:pic>
      <p:pic>
        <p:nvPicPr>
          <p:cNvPr id="23" name="Picture 2" descr="C:\Users\Админ\Desktop\i (1)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0"/>
          </a:blip>
          <a:srcRect/>
          <a:stretch>
            <a:fillRect/>
          </a:stretch>
        </p:blipFill>
        <p:spPr bwMode="auto">
          <a:xfrm rot="5400000">
            <a:off x="5854446" y="1731275"/>
            <a:ext cx="3068501" cy="2448272"/>
          </a:xfrm>
          <a:prstGeom prst="rect">
            <a:avLst/>
          </a:prstGeom>
          <a:noFill/>
          <a:ln w="57150">
            <a:noFill/>
          </a:ln>
        </p:spPr>
      </p:pic>
      <p:pic>
        <p:nvPicPr>
          <p:cNvPr id="24" name="Picture 2" descr="C:\Users\Админ\Desktop\i (1)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5846061" y="1722891"/>
            <a:ext cx="3068501" cy="2448272"/>
          </a:xfrm>
          <a:prstGeom prst="rect">
            <a:avLst/>
          </a:prstGeom>
          <a:noFill/>
          <a:ln w="57150">
            <a:noFill/>
          </a:ln>
        </p:spPr>
      </p:pic>
      <p:pic>
        <p:nvPicPr>
          <p:cNvPr id="25" name="Рисунок 24" descr="ca2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0"/>
          </a:blip>
          <a:stretch>
            <a:fillRect/>
          </a:stretch>
        </p:blipFill>
        <p:spPr>
          <a:xfrm>
            <a:off x="899592" y="4005064"/>
            <a:ext cx="3024336" cy="2471587"/>
          </a:xfrm>
          <a:prstGeom prst="rect">
            <a:avLst/>
          </a:prstGeom>
          <a:ln w="57150">
            <a:noFill/>
          </a:ln>
        </p:spPr>
      </p:pic>
      <p:pic>
        <p:nvPicPr>
          <p:cNvPr id="26" name="Рисунок 25" descr="ca2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592" y="4005064"/>
            <a:ext cx="3024336" cy="2471587"/>
          </a:xfrm>
          <a:prstGeom prst="rect">
            <a:avLst/>
          </a:prstGeom>
          <a:ln w="57150">
            <a:noFill/>
          </a:ln>
        </p:spPr>
      </p:pic>
      <p:pic>
        <p:nvPicPr>
          <p:cNvPr id="27" name="Picture 4" descr="0_3a8a4_bb040935_L"/>
          <p:cNvPicPr>
            <a:picLocks noChangeAspect="1" noChangeArrowheads="1"/>
          </p:cNvPicPr>
          <p:nvPr/>
        </p:nvPicPr>
        <p:blipFill>
          <a:blip r:embed="rId7" cstate="print">
            <a:lum bright="-100000"/>
          </a:blip>
          <a:srcRect/>
          <a:stretch>
            <a:fillRect/>
          </a:stretch>
        </p:blipFill>
        <p:spPr bwMode="auto">
          <a:xfrm>
            <a:off x="4439345" y="4035829"/>
            <a:ext cx="4704655" cy="2822171"/>
          </a:xfrm>
          <a:prstGeom prst="rect">
            <a:avLst/>
          </a:prstGeom>
          <a:noFill/>
          <a:ln w="38100">
            <a:noFill/>
          </a:ln>
        </p:spPr>
      </p:pic>
      <p:pic>
        <p:nvPicPr>
          <p:cNvPr id="28" name="Picture 4" descr="0_3a8a4_bb040935_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39345" y="4035829"/>
            <a:ext cx="4704655" cy="2822171"/>
          </a:xfrm>
          <a:prstGeom prst="rect">
            <a:avLst/>
          </a:prstGeom>
          <a:noFill/>
          <a:ln w="38100">
            <a:noFill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1499</TotalTime>
  <Words>216</Words>
  <Application>Microsoft Office PowerPoint</Application>
  <PresentationFormat>Экран (4:3)</PresentationFormat>
  <Paragraphs>29</Paragraphs>
  <Slides>16</Slides>
  <Notes>0</Notes>
  <HiddenSlides>0</HiddenSlides>
  <MMClips>36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Работа с родителями  (совместная деятельность) «Насекомые», «Лепим дома» </vt:lpstr>
      <vt:lpstr>КУЗНЕЧИК</vt:lpstr>
      <vt:lpstr>КОМАРИК</vt:lpstr>
      <vt:lpstr>ЖУК</vt:lpstr>
      <vt:lpstr>МУРАВЕЙ</vt:lpstr>
      <vt:lpstr>БАБОЧКА</vt:lpstr>
      <vt:lpstr>ПЧЕЛА</vt:lpstr>
      <vt:lpstr>БОЖЬЯ КОРОВКА</vt:lpstr>
      <vt:lpstr> УГАДАЙ-КА      « Кто в траве густой сидит жужжит, стрекочет и шуршит?»</vt:lpstr>
      <vt:lpstr>«Кто летает над полями, над лугами, над рекой крылышками машет?  Кто ответ мне скажет?»</vt:lpstr>
      <vt:lpstr>ЛЕПИМ с мамой «БОЖЬЮ КОРОВКУ»</vt:lpstr>
      <vt:lpstr>2. Налепите шарик на картон, слегка придавив его.  С помощью стеки сделайте небольшой надрез вдоль шарика </vt:lpstr>
      <vt:lpstr>3.Возьмите маленький кусочек чёрного пластилина и скатайте шарик .  Прикрепите его к красному шарику и сделайте надрез это голова насекомого</vt:lpstr>
      <vt:lpstr>4.Скатайте из чёрного пластилина короткие  «колбаски» 6 штук и прикрепите к туловищу это лапки.  Сделайте усики </vt:lpstr>
      <vt:lpstr>Скатайте из чёрного пластилина много маленьких шариков и наклейте на спину насекомого.</vt:lpstr>
      <vt:lpstr>Желаю удачи и  творческих успехов!!!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НАСЕКОМЫЕ</dc:title>
  <dc:creator>Админ</dc:creator>
  <cp:lastModifiedBy>Александр</cp:lastModifiedBy>
  <cp:revision>108</cp:revision>
  <dcterms:created xsi:type="dcterms:W3CDTF">2013-10-11T10:23:03Z</dcterms:created>
  <dcterms:modified xsi:type="dcterms:W3CDTF">2020-05-10T14:54:45Z</dcterms:modified>
</cp:coreProperties>
</file>