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Open Sans Light" charset="1" panose="020B0306030504020204"/>
      <p:regular r:id="rId10"/>
    </p:embeddedFont>
    <p:embeddedFont>
      <p:font typeface="Open Sans Light Bold" charset="1" panose="020B0806030504020204"/>
      <p:regular r:id="rId11"/>
    </p:embeddedFont>
    <p:embeddedFont>
      <p:font typeface="Open Sans Light Italics" charset="1" panose="020B0306030504020204"/>
      <p:regular r:id="rId12"/>
    </p:embeddedFont>
    <p:embeddedFont>
      <p:font typeface="Open Sans Light Bold Italics" charset="1" panose="020B0806030504020204"/>
      <p:regular r:id="rId13"/>
    </p:embeddedFont>
    <p:embeddedFont>
      <p:font typeface="Open Sans Extra Bold" charset="1" panose="020B0906030804020204"/>
      <p:regular r:id="rId14"/>
    </p:embeddedFont>
    <p:embeddedFont>
      <p:font typeface="Open Sans Extra Bold Italics" charset="1" panose="020B0906030804020204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22" Target="slides/slide7.xml" Type="http://schemas.openxmlformats.org/officeDocument/2006/relationships/slide"/><Relationship Id="rId23" Target="slides/slide8.xml" Type="http://schemas.openxmlformats.org/officeDocument/2006/relationships/slide"/><Relationship Id="rId24" Target="slides/slide9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svg" Type="http://schemas.openxmlformats.org/officeDocument/2006/relationships/image"/><Relationship Id="rId3" Target="../media/image2.svg" Type="http://schemas.openxmlformats.org/officeDocument/2006/relationships/image"/><Relationship Id="rId4" Target="../media/image3.svg" Type="http://schemas.openxmlformats.org/officeDocument/2006/relationships/image"/><Relationship Id="rId5" Target="../media/image4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jpeg" Type="http://schemas.openxmlformats.org/officeDocument/2006/relationships/image"/><Relationship Id="rId3" Target="../media/image11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234018" y="-4234518"/>
            <a:ext cx="18756035" cy="18756035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alphaModFix amt="8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023095">
            <a:off x="1403809" y="5188998"/>
            <a:ext cx="6910437" cy="7161075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3">
            <a:alphaModFix amt="1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6701478">
            <a:off x="12349597" y="9411066"/>
            <a:ext cx="4649947" cy="481859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3">
            <a:alphaModFix amt="17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4406906">
            <a:off x="1406738" y="-4097877"/>
            <a:ext cx="5157103" cy="534414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394049">
            <a:off x="-240854" y="1211135"/>
            <a:ext cx="1282800" cy="1966960"/>
          </a:xfrm>
          <a:prstGeom prst="rect">
            <a:avLst/>
          </a:prstGeom>
        </p:spPr>
      </p:pic>
      <p:sp>
        <p:nvSpPr>
          <p:cNvPr name="AutoShape 7" id="7"/>
          <p:cNvSpPr/>
          <p:nvPr/>
        </p:nvSpPr>
        <p:spPr>
          <a:xfrm rot="0">
            <a:off x="17214396" y="3360530"/>
            <a:ext cx="44904" cy="82296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8" id="8"/>
          <p:cNvGrpSpPr/>
          <p:nvPr/>
        </p:nvGrpSpPr>
        <p:grpSpPr>
          <a:xfrm rot="1556170">
            <a:off x="16131863" y="7898780"/>
            <a:ext cx="1269521" cy="1139268"/>
            <a:chOff x="0" y="0"/>
            <a:chExt cx="6350000" cy="5698490"/>
          </a:xfrm>
        </p:grpSpPr>
        <p:sp>
          <p:nvSpPr>
            <p:cNvPr name="Freeform 9" id="9"/>
            <p:cNvSpPr/>
            <p:nvPr/>
          </p:nvSpPr>
          <p:spPr>
            <a:xfrm>
              <a:off x="0" y="850900"/>
              <a:ext cx="3175000" cy="4847590"/>
            </a:xfrm>
            <a:custGeom>
              <a:avLst/>
              <a:gdLst/>
              <a:ahLst/>
              <a:cxnLst/>
              <a:rect r="r" b="b" t="t" l="l"/>
              <a:pathLst>
                <a:path h="4847590" w="3175000">
                  <a:moveTo>
                    <a:pt x="0" y="0"/>
                  </a:moveTo>
                  <a:lnTo>
                    <a:pt x="0" y="3700780"/>
                  </a:lnTo>
                  <a:lnTo>
                    <a:pt x="3175000" y="4847590"/>
                  </a:lnTo>
                  <a:lnTo>
                    <a:pt x="3175000" y="0"/>
                  </a:lnTo>
                  <a:close/>
                </a:path>
              </a:pathLst>
            </a:custGeom>
            <a:solidFill>
              <a:srgbClr val="9AA7B2"/>
            </a:solidFill>
          </p:spPr>
        </p:sp>
        <p:sp>
          <p:nvSpPr>
            <p:cNvPr name="Freeform 10" id="10"/>
            <p:cNvSpPr/>
            <p:nvPr/>
          </p:nvSpPr>
          <p:spPr>
            <a:xfrm>
              <a:off x="3175000" y="850900"/>
              <a:ext cx="3175000" cy="4847590"/>
            </a:xfrm>
            <a:custGeom>
              <a:avLst/>
              <a:gdLst/>
              <a:ahLst/>
              <a:cxnLst/>
              <a:rect r="r" b="b" t="t" l="l"/>
              <a:pathLst>
                <a:path h="4847590" w="3175000">
                  <a:moveTo>
                    <a:pt x="0" y="0"/>
                  </a:moveTo>
                  <a:lnTo>
                    <a:pt x="0" y="4847590"/>
                  </a:lnTo>
                  <a:lnTo>
                    <a:pt x="3175000" y="3700780"/>
                  </a:lnTo>
                  <a:lnTo>
                    <a:pt x="3175000" y="0"/>
                  </a:lnTo>
                  <a:close/>
                </a:path>
              </a:pathLst>
            </a:custGeom>
            <a:solidFill>
              <a:srgbClr val="C8D0D8"/>
            </a:solidFill>
          </p:spPr>
        </p:sp>
        <p:sp>
          <p:nvSpPr>
            <p:cNvPr name="Freeform 11" id="11"/>
            <p:cNvSpPr/>
            <p:nvPr/>
          </p:nvSpPr>
          <p:spPr>
            <a:xfrm>
              <a:off x="0" y="0"/>
              <a:ext cx="6350000" cy="1701800"/>
            </a:xfrm>
            <a:custGeom>
              <a:avLst/>
              <a:gdLst/>
              <a:ahLst/>
              <a:cxnLst/>
              <a:rect r="r" b="b" t="t" l="l"/>
              <a:pathLst>
                <a:path h="1701800" w="6350000">
                  <a:moveTo>
                    <a:pt x="3175000" y="0"/>
                  </a:moveTo>
                  <a:lnTo>
                    <a:pt x="0" y="850900"/>
                  </a:lnTo>
                  <a:lnTo>
                    <a:pt x="3175000" y="1701800"/>
                  </a:lnTo>
                  <a:lnTo>
                    <a:pt x="6350000" y="8509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2" id="12"/>
          <p:cNvSpPr txBox="true"/>
          <p:nvPr/>
        </p:nvSpPr>
        <p:spPr>
          <a:xfrm rot="0">
            <a:off x="1290759" y="2501125"/>
            <a:ext cx="15475864" cy="3799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60"/>
              </a:lnSpc>
            </a:pPr>
            <a:r>
              <a:rPr lang="en-US" sz="10900">
                <a:solidFill>
                  <a:srgbClr val="FF1616"/>
                </a:solidFill>
                <a:latin typeface="Open Sans Extra Bold"/>
              </a:rPr>
              <a:t>Мало уметь читать -</a:t>
            </a:r>
          </a:p>
          <a:p>
            <a:pPr algn="ctr">
              <a:lnSpc>
                <a:spcPts val="15260"/>
              </a:lnSpc>
            </a:pPr>
            <a:r>
              <a:rPr lang="en-US" sz="10900">
                <a:solidFill>
                  <a:srgbClr val="FF1616"/>
                </a:solidFill>
                <a:latin typeface="Open Sans Extra Bold"/>
              </a:rPr>
              <a:t>надо уметь думать.</a:t>
            </a:r>
          </a:p>
        </p:txBody>
      </p:sp>
      <p:pic>
        <p:nvPicPr>
          <p:cNvPr name="Picture 13" id="13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979068" y="0"/>
            <a:ext cx="2607524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bg>
      <p:bgPr>
        <a:solidFill>
          <a:srgbClr val="FAD0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26542" y="819150"/>
            <a:ext cx="17434915" cy="9600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60"/>
              </a:lnSpc>
            </a:pPr>
            <a:r>
              <a:rPr lang="en-US" sz="10900">
                <a:solidFill>
                  <a:srgbClr val="000000"/>
                </a:solidFill>
                <a:latin typeface="Open Sans Extra Bold"/>
              </a:rPr>
              <a:t> </a:t>
            </a:r>
            <a:r>
              <a:rPr lang="en-US" sz="10900">
                <a:solidFill>
                  <a:srgbClr val="000000"/>
                </a:solidFill>
                <a:latin typeface="Open Sans Extra Bold Italics"/>
              </a:rPr>
              <a:t>Растут кусты, цветут цветы. </a:t>
            </a:r>
          </a:p>
          <a:p>
            <a:pPr algn="ctr">
              <a:lnSpc>
                <a:spcPts val="15260"/>
              </a:lnSpc>
            </a:pPr>
            <a:r>
              <a:rPr lang="en-US" sz="10900">
                <a:solidFill>
                  <a:srgbClr val="000000"/>
                </a:solidFill>
                <a:latin typeface="Open Sans Extra Bold Italics"/>
              </a:rPr>
              <a:t>На цветах цветочки, на кустах-листочки.</a:t>
            </a:r>
          </a:p>
          <a:p>
            <a:pPr algn="ctr">
              <a:lnSpc>
                <a:spcPts val="15260"/>
              </a:lnSpc>
            </a:pPr>
            <a:r>
              <a:rPr lang="en-US" sz="10900">
                <a:solidFill>
                  <a:srgbClr val="000000"/>
                </a:solidFill>
                <a:latin typeface="Open Sans Extra Bold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AD0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1615" r="0" b="10264"/>
          <a:stretch>
            <a:fillRect/>
          </a:stretch>
        </p:blipFill>
        <p:spPr>
          <a:xfrm flipH="false" flipV="false" rot="0">
            <a:off x="514350" y="-586496"/>
            <a:ext cx="17259300" cy="1140667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AD0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8575918" y="2419783"/>
            <a:ext cx="9232255" cy="3799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60"/>
              </a:lnSpc>
            </a:pPr>
            <a:r>
              <a:rPr lang="en-US" sz="10900">
                <a:solidFill>
                  <a:srgbClr val="000000"/>
                </a:solidFill>
                <a:latin typeface="Open Sans Extra Bold"/>
              </a:rPr>
              <a:t>   (1899–1951)   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10752" t="855" r="0" b="50873"/>
          <a:stretch>
            <a:fillRect/>
          </a:stretch>
        </p:blipFill>
        <p:spPr>
          <a:xfrm flipH="false" flipV="false" rot="0">
            <a:off x="0" y="0"/>
            <a:ext cx="9517224" cy="111462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AD0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2336426" y="0"/>
            <a:ext cx="14118238" cy="106671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AD0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3732" r="0" b="3732"/>
          <a:stretch>
            <a:fillRect/>
          </a:stretch>
        </p:blipFill>
        <p:spPr>
          <a:xfrm flipH="false" flipV="false" rot="0">
            <a:off x="3072898" y="0"/>
            <a:ext cx="12142203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AD0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9922918" y="319605"/>
            <a:ext cx="7433518" cy="7394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  просыпается 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равнодушно  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деревянного, 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жалконький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 подкараулить 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непонятливый </a:t>
            </a:r>
          </a:p>
        </p:txBody>
      </p:sp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6230161" y="8577422"/>
            <a:ext cx="1374730" cy="2169391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7499442"/>
            <a:ext cx="1947291" cy="3072921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1028700" y="-918645"/>
            <a:ext cx="8841432" cy="987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    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про-сы-па-ет-ся  - 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 рав-но-душ-но  - 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де-ре-вян-но-го - 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жал-конь-кий  -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под-ка-ра-у-лить -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не-по-нят-ли-вый -</a:t>
            </a:r>
          </a:p>
          <a:p>
            <a:pPr algn="ctr">
              <a:lnSpc>
                <a:spcPts val="9800"/>
              </a:lnSpc>
            </a:pPr>
            <a:r>
              <a:rPr lang="en-US" sz="7000">
                <a:solidFill>
                  <a:srgbClr val="000000"/>
                </a:solidFill>
                <a:latin typeface="Open Sans Extra Bold"/>
              </a:rPr>
              <a:t> 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584186" y="1187793"/>
            <a:ext cx="5675114" cy="16098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239"/>
              </a:lnSpc>
            </a:pPr>
            <a:r>
              <a:rPr lang="en-US" sz="9456">
                <a:solidFill>
                  <a:srgbClr val="000000"/>
                </a:solidFill>
                <a:latin typeface="Open Sans Light"/>
              </a:rPr>
              <a:t>’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702348" y="2187336"/>
            <a:ext cx="5527813" cy="19009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84"/>
              </a:lnSpc>
            </a:pPr>
            <a:r>
              <a:rPr lang="en-US" sz="11131">
                <a:solidFill>
                  <a:srgbClr val="000000"/>
                </a:solidFill>
                <a:latin typeface="Open Sans Light"/>
              </a:rPr>
              <a:t>‘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9144000" y="3610858"/>
            <a:ext cx="5391199" cy="17634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574"/>
              </a:lnSpc>
            </a:pPr>
            <a:r>
              <a:rPr lang="en-US" sz="10410">
                <a:solidFill>
                  <a:srgbClr val="000000"/>
                </a:solidFill>
                <a:latin typeface="Open Sans Light"/>
              </a:rPr>
              <a:t>’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250676" y="-529055"/>
            <a:ext cx="5105760" cy="23770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554"/>
              </a:lnSpc>
            </a:pPr>
            <a:r>
              <a:rPr lang="en-US" sz="13967">
                <a:solidFill>
                  <a:srgbClr val="000000"/>
                </a:solidFill>
                <a:latin typeface="Open Sans Light"/>
              </a:rPr>
              <a:t>’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6364772" y="4696300"/>
            <a:ext cx="16877567" cy="18065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4885"/>
              </a:lnSpc>
            </a:pPr>
            <a:r>
              <a:rPr lang="en-US" sz="10632">
                <a:solidFill>
                  <a:srgbClr val="000000"/>
                </a:solidFill>
                <a:latin typeface="Open Sans Light"/>
              </a:rPr>
              <a:t>‘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449416" y="6022303"/>
            <a:ext cx="15374973" cy="1974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100"/>
              </a:lnSpc>
            </a:pPr>
            <a:r>
              <a:rPr lang="en-US" sz="11500">
                <a:solidFill>
                  <a:srgbClr val="000000"/>
                </a:solidFill>
                <a:latin typeface="Open Sans Light"/>
              </a:rPr>
              <a:t>‘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AD0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0" y="571500"/>
            <a:ext cx="18288000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AD0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0" y="-386690"/>
            <a:ext cx="8295285" cy="1106038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3064" t="0" r="1553" b="7010"/>
          <a:stretch>
            <a:fillRect/>
          </a:stretch>
        </p:blipFill>
        <p:spPr>
          <a:xfrm flipH="false" flipV="false" rot="0">
            <a:off x="11555085" y="-1028700"/>
            <a:ext cx="6732915" cy="113157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DAEa5iCb-ZI</dc:identifier>
  <dcterms:modified xsi:type="dcterms:W3CDTF">2011-08-01T06:04:30Z</dcterms:modified>
  <cp:revision>1</cp:revision>
  <dc:title>Бело-розовая Геометрическая Градиентная Мемфис Творческая Стильная Презентация</dc:title>
</cp:coreProperties>
</file>