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3" r:id="rId4"/>
    <p:sldId id="262" r:id="rId5"/>
    <p:sldId id="261" r:id="rId6"/>
    <p:sldId id="260" r:id="rId7"/>
    <p:sldId id="259" r:id="rId8"/>
    <p:sldId id="258" r:id="rId9"/>
    <p:sldId id="25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943285-7982-41A2-8889-1206F5654F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7F108-7E12-43E7-8E2D-72C37FDA0B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66674E-9903-4DFF-AE20-34E0A106D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6A0AF6-7669-46DD-831C-19AE21B60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A18A73-428F-4588-9FC0-F37742E12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290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E9B1E4-D2C5-427C-B883-82D51C692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65A32F-3638-47F0-94BA-E8999E144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FFBF54-1EE0-4D5F-A422-3C0D860F4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490AE3-4ACA-439F-BA1D-C36191456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B18053-F360-444D-AA89-B0832266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67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1183DB9-2ECC-4099-9361-2CA01DC28C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2E3C2-51DF-4EE4-99DA-D013FFE87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F5F4E3-4405-49D7-BA37-02E773196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E9C76A-6AF6-4CCD-AFF4-1B2A02843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ADFA5A-2104-4E6D-8B2C-CC6C139A9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57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0F52E-AF0C-4572-B871-DD4FC3946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D213A3-66B9-4FC9-9BC0-1034385DD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BA19CD-F938-42AD-B140-5915C5EEB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D28AF8-90F4-40CD-9AC7-B9F2B8A6D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E84833-01EE-4EDA-8B13-CE1E14246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06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48FFA-4A86-4EC5-BF6B-77F5204BA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C31F88-6957-4832-AB8C-51D5B407E6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E67A39-6914-4538-940D-140CE7E4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878CE0-56FC-4687-9506-F35F3B904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75546-8962-4980-88ED-351305FB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1BAB8D-153C-48EB-AE28-C54686C1F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28E393-A68C-48AF-B9DA-4479B63D9B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E1D58D-8A23-4283-BE9C-7C32833FF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C2FA90-F12B-4E48-AD08-7E227D688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73775-B9C0-4980-8A82-7FABF410C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ECC551-3979-4B01-992B-1FD099E92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12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83DF2C-8864-40FE-A2B9-16E3B891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E32B7C-4EFC-4B5F-8931-5A90E4906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289BA8-41B0-4BE1-BF96-77AE101BCE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A55E0F0-26AC-4A47-B6CC-EF6BBD9A8F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61A6915-CD21-4FA3-9DBD-AD1AC9957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9F00BBE-8F64-4788-A844-790FC95F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F947DC4-6444-4871-B4F4-D5C452812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4861E0D-4B97-4C8C-90CB-A0D123E5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269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BA19F-A4AB-4BE6-AEB5-01D93079A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F48BCD2-244E-462A-AABE-98D108403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3623463-249A-43CC-80F5-54613969F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4517E1C-172A-48D9-830F-88B527D71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734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940D09A-B0F9-41AC-895E-213FDFA48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0965606-3970-4F7B-8040-6CB8D701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6BB966-1D1C-4BB5-886F-B009669DF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32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9B969-7EF8-4E95-96A0-EE4417AF4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AB4C9F-B0D8-44D7-A780-A5CD75851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E24F4FC-3329-420A-9850-9BC9A3F8B4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B8EA70-75D7-4CFD-ABEF-174166134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416606-CDED-497E-B0BE-F716995ED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693AAD-50BC-4711-AE39-694519733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03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6B307E-9D44-4C0A-AB01-D92917F81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E973367-41DB-4D19-86CC-9E9CB84C05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E4214C-4240-447E-B85C-85ADD94A6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A55AEE-C2E3-4985-A2BA-139E6C70B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2893A2-C84B-4CF7-A0F3-43AE826BE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F3C300-BB37-4DAA-B995-79A3403A0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926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0C70B3-8776-4837-B049-ED6DCA70C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606F00-BD94-46E5-9C87-D5096E1664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0B0918-E3A6-4726-BF7F-49A79B3610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D0C11-262D-498F-8E73-68727470E928}" type="datetimeFigureOut">
              <a:rPr lang="ru-RU" smtClean="0"/>
              <a:t>02.10.2022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F4B938-BF50-4F79-B372-0B8E2C48C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AAB665-E5BF-41BC-9124-C9B51115C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9FAE4-A319-4C43-87EC-D23B0887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62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ma.ru/tag/den-uchitelya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5596BC-D15B-4BF1-B7B7-8D661DA02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75F46B-3A5D-4E06-AE3E-D8DF3276A13D}"/>
              </a:ext>
            </a:extLst>
          </p:cNvPr>
          <p:cNvSpPr txBox="1"/>
          <p:nvPr/>
        </p:nvSpPr>
        <p:spPr>
          <a:xfrm>
            <a:off x="816745" y="3105834"/>
            <a:ext cx="7897739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Открытка ко Дню Учителя для 1 класса.</a:t>
            </a:r>
          </a:p>
        </p:txBody>
      </p:sp>
    </p:spTree>
    <p:extLst>
      <p:ext uri="{BB962C8B-B14F-4D97-AF65-F5344CB8AC3E}">
        <p14:creationId xmlns:p14="http://schemas.microsoft.com/office/powerpoint/2010/main" val="1030687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93C748-58E4-437C-9F98-30CF4745A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18BF74-9F94-4A1A-A6B5-115CF99D3329}"/>
              </a:ext>
            </a:extLst>
          </p:cNvPr>
          <p:cNvSpPr txBox="1"/>
          <p:nvPr/>
        </p:nvSpPr>
        <p:spPr>
          <a:xfrm>
            <a:off x="3417903" y="1624614"/>
            <a:ext cx="6227923" cy="34163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Для работы вам понадобятся: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цветная бумага,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клей- карандаш,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ножницы,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шаблон, 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бумажные салфетки.</a:t>
            </a:r>
          </a:p>
        </p:txBody>
      </p:sp>
    </p:spTree>
    <p:extLst>
      <p:ext uri="{BB962C8B-B14F-4D97-AF65-F5344CB8AC3E}">
        <p14:creationId xmlns:p14="http://schemas.microsoft.com/office/powerpoint/2010/main" val="3770345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7F1668-7EA4-44D5-8053-7B01885F5B4C}"/>
              </a:ext>
            </a:extLst>
          </p:cNvPr>
          <p:cNvSpPr txBox="1"/>
          <p:nvPr/>
        </p:nvSpPr>
        <p:spPr>
          <a:xfrm>
            <a:off x="2201664" y="1908699"/>
            <a:ext cx="8114190" cy="18158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5 октября 2022 года – </a:t>
            </a:r>
            <a:r>
              <a:rPr lang="ru-RU" sz="2800" b="1" i="0" u="sng" dirty="0">
                <a:solidFill>
                  <a:srgbClr val="FF0000"/>
                </a:solidFill>
                <a:effectLst/>
                <a:latin typeface="Georgia" panose="02040502050405020303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День учителя</a:t>
            </a:r>
            <a: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, </a:t>
            </a:r>
            <a:b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</a:br>
            <a: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который является частью </a:t>
            </a:r>
            <a:b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</a:br>
            <a: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Всемирного дня учителей,</a:t>
            </a:r>
            <a:b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</a:br>
            <a:r>
              <a:rPr lang="ru-RU" sz="2800" b="0" i="0" dirty="0">
                <a:solidFill>
                  <a:srgbClr val="FF0000"/>
                </a:solidFill>
                <a:effectLst/>
                <a:latin typeface="Georgia" panose="02040502050405020303" pitchFamily="18" charset="0"/>
              </a:rPr>
              <a:t> также отмечаемого в этот день.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A97CC1-EA57-46F6-BE25-3622D6475D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982" y="3429000"/>
            <a:ext cx="2311769" cy="272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2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60D311-D7B4-4736-AB93-A08FB34B0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26F6061-B8B2-4CE8-9075-32B125AF757A}"/>
              </a:ext>
            </a:extLst>
          </p:cNvPr>
          <p:cNvSpPr txBox="1"/>
          <p:nvPr/>
        </p:nvSpPr>
        <p:spPr>
          <a:xfrm>
            <a:off x="4414919" y="1374739"/>
            <a:ext cx="3487173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Шаблоны для работы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B3A59D-6240-4D3C-8176-0172901E7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077" y="2821621"/>
            <a:ext cx="2662561" cy="20927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3C3116-101F-4E4E-BE79-834C28DA1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426" y="2189479"/>
            <a:ext cx="3362160" cy="247904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83CEAF6-988B-4B7E-A71C-735F771778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389" y="2821621"/>
            <a:ext cx="2867611" cy="213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509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F1443A2-48FA-4438-BA83-0CD4CC0C0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043069-A76E-4901-9DB4-15BF3706E8A6}"/>
              </a:ext>
            </a:extLst>
          </p:cNvPr>
          <p:cNvSpPr txBox="1"/>
          <p:nvPr/>
        </p:nvSpPr>
        <p:spPr>
          <a:xfrm>
            <a:off x="3613212" y="177553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A29F26-9017-4FB2-A139-ABDBF3C40E3D}"/>
              </a:ext>
            </a:extLst>
          </p:cNvPr>
          <p:cNvSpPr txBox="1"/>
          <p:nvPr/>
        </p:nvSpPr>
        <p:spPr>
          <a:xfrm>
            <a:off x="4143568" y="1375424"/>
            <a:ext cx="3487173" cy="8002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Шаблоны для работы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825C91-9D2D-4F84-A9AD-3A98AC8B8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1" y="3429000"/>
            <a:ext cx="2751866" cy="28321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A3EB53-7147-424C-A2FB-7676A0DE1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07" y="2391485"/>
            <a:ext cx="2575895" cy="364325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5535CA1-5C4D-4794-B138-3874D9A7C4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18" y="2724405"/>
            <a:ext cx="3305538" cy="246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63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A05FCF-C6DE-4755-8F10-2FC618B6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F2E4FD-6632-4C28-AB2A-F185D1092847}"/>
              </a:ext>
            </a:extLst>
          </p:cNvPr>
          <p:cNvSpPr txBox="1"/>
          <p:nvPr/>
        </p:nvSpPr>
        <p:spPr>
          <a:xfrm>
            <a:off x="4296792" y="1542129"/>
            <a:ext cx="578972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Варианты для работы могут быть разными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EC999B-214C-4C1D-9F82-5D8233FFB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84" y="2328881"/>
            <a:ext cx="4281827" cy="26769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27657B-1480-4E98-9397-B2AD382A4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925" y="4132932"/>
            <a:ext cx="4415080" cy="240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50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22A834-D542-42D2-AFEC-29483A22F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59DA7A-9941-4999-B33F-0B7D7ECC42F2}"/>
              </a:ext>
            </a:extLst>
          </p:cNvPr>
          <p:cNvSpPr txBox="1"/>
          <p:nvPr/>
        </p:nvSpPr>
        <p:spPr>
          <a:xfrm>
            <a:off x="3276479" y="1115178"/>
            <a:ext cx="5922946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На выбранный шаблон методом наложения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наклеиваем цветную бумагу.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083CB7-7E78-4A15-A9C2-B33488DD45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546" y="2645229"/>
            <a:ext cx="3173918" cy="27568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45F3DB-2AD2-4F86-A709-5868C20A75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490" y="2112886"/>
            <a:ext cx="3408624" cy="406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84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37DC84-8F6D-46CD-A2D6-F101DAD81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36321"/>
            <a:ext cx="9144000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27B144-2322-4A31-B099-CC210E3908DF}"/>
              </a:ext>
            </a:extLst>
          </p:cNvPr>
          <p:cNvSpPr txBox="1"/>
          <p:nvPr/>
        </p:nvSpPr>
        <p:spPr>
          <a:xfrm>
            <a:off x="3311371" y="1606858"/>
            <a:ext cx="660264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Украсить открытку можно бусинами, блестками.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629529-561A-437F-881E-F2D73BA0C4E4}"/>
              </a:ext>
            </a:extLst>
          </p:cNvPr>
          <p:cNvSpPr txBox="1"/>
          <p:nvPr/>
        </p:nvSpPr>
        <p:spPr>
          <a:xfrm>
            <a:off x="5040171" y="2367171"/>
            <a:ext cx="4873841" cy="21236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В целом мире нет прекрасней,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Нет талантливей людей,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Наших добрых, самых лучших,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b="0" i="0" dirty="0">
                <a:solidFill>
                  <a:srgbClr val="FF0000"/>
                </a:solidFill>
                <a:effectLst/>
                <a:latin typeface="Trebuchet MS" panose="020B0603020202020204" pitchFamily="34" charset="0"/>
              </a:rPr>
              <a:t>Дорогих учителей!</a:t>
            </a:r>
            <a:br>
              <a:rPr lang="ru-RU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DD74FC-60D4-4E52-94B8-3093D75C6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46" y="2827022"/>
            <a:ext cx="2633663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515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700D86-266A-4514-A323-A414849CF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F3C36C-3A5B-4AF5-9725-73F80797D43C}"/>
              </a:ext>
            </a:extLst>
          </p:cNvPr>
          <p:cNvSpPr txBox="1"/>
          <p:nvPr/>
        </p:nvSpPr>
        <p:spPr>
          <a:xfrm>
            <a:off x="3897296" y="3167390"/>
            <a:ext cx="360066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7477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113</Words>
  <Application>Microsoft Office PowerPoint</Application>
  <PresentationFormat>Широкоэкранный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Georgia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2022-10-02T08:47:01Z</dcterms:created>
  <dcterms:modified xsi:type="dcterms:W3CDTF">2022-10-02T09:17:27Z</dcterms:modified>
</cp:coreProperties>
</file>