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7" r:id="rId4"/>
    <p:sldId id="258" r:id="rId5"/>
    <p:sldId id="269" r:id="rId6"/>
    <p:sldId id="270" r:id="rId7"/>
    <p:sldId id="259" r:id="rId8"/>
    <p:sldId id="260" r:id="rId9"/>
    <p:sldId id="261" r:id="rId10"/>
    <p:sldId id="262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10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192" y="1484784"/>
            <a:ext cx="3744416" cy="4372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4284799" cy="2595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879" y="3429000"/>
            <a:ext cx="3556143" cy="326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607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5479"/>
            <a:ext cx="3824184" cy="31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854" y="1916832"/>
            <a:ext cx="3881830" cy="423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612" y="3487154"/>
            <a:ext cx="2264372" cy="3038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50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100" y="548679"/>
            <a:ext cx="4279900" cy="259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844" y="3759834"/>
            <a:ext cx="4608512" cy="296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7" descr="https://dic.academic.ru/pictures/wiki/files/83/Soyuz_TMA-7_spacecraft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79"/>
            <a:ext cx="4248472" cy="3177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521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8" y="332656"/>
            <a:ext cx="9044229" cy="5993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19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такое космос?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640960" cy="51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213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roprikol.ru/wp-content/uploads/2020/07/kartinki-zemlya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96752"/>
            <a:ext cx="5256583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Планета земля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07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225425"/>
            <a:ext cx="8645525" cy="640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399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220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32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Животные космонавты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Лайка                  Белка и Стрелка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1988840"/>
            <a:ext cx="4038600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Объект 1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4355976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136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03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Назови лишний предмет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3188722" cy="24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878" y="3704733"/>
            <a:ext cx="3168352" cy="3104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52736"/>
            <a:ext cx="374067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122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11</Words>
  <Application>Microsoft Office PowerPoint</Application>
  <PresentationFormat>Экран (4:3)</PresentationFormat>
  <Paragraphs>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Что такое космос?</vt:lpstr>
      <vt:lpstr>Планета земля</vt:lpstr>
      <vt:lpstr>Презентация PowerPoint</vt:lpstr>
      <vt:lpstr>Презентация PowerPoint</vt:lpstr>
      <vt:lpstr>Презентация PowerPoint</vt:lpstr>
      <vt:lpstr>Животные космонавты    Лайка                  Белка и Стрелка</vt:lpstr>
      <vt:lpstr>Презентация PowerPoint</vt:lpstr>
      <vt:lpstr>Назови лишний предмет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космос?</dc:title>
  <dc:creator>USER</dc:creator>
  <cp:lastModifiedBy>Учительская</cp:lastModifiedBy>
  <cp:revision>11</cp:revision>
  <dcterms:created xsi:type="dcterms:W3CDTF">2022-04-09T08:07:51Z</dcterms:created>
  <dcterms:modified xsi:type="dcterms:W3CDTF">2022-04-14T08:37:40Z</dcterms:modified>
</cp:coreProperties>
</file>