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0" r:id="rId3"/>
    <p:sldId id="271" r:id="rId4"/>
    <p:sldId id="266" r:id="rId5"/>
    <p:sldId id="276" r:id="rId6"/>
    <p:sldId id="277" r:id="rId7"/>
    <p:sldId id="278" r:id="rId8"/>
    <p:sldId id="279" r:id="rId9"/>
    <p:sldId id="267" r:id="rId10"/>
    <p:sldId id="268" r:id="rId11"/>
    <p:sldId id="269" r:id="rId12"/>
    <p:sldId id="270" r:id="rId13"/>
    <p:sldId id="272" r:id="rId14"/>
    <p:sldId id="273" r:id="rId15"/>
    <p:sldId id="257" r:id="rId16"/>
    <p:sldId id="259" r:id="rId17"/>
    <p:sldId id="274" r:id="rId18"/>
    <p:sldId id="260" r:id="rId19"/>
    <p:sldId id="275" r:id="rId20"/>
    <p:sldId id="262" r:id="rId21"/>
    <p:sldId id="263" r:id="rId22"/>
    <p:sldId id="264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1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6F51840-0503-4527-B07C-251CC5F9AB9A}" type="datetimeFigureOut">
              <a:rPr lang="ru-RU" smtClean="0"/>
              <a:pPr/>
              <a:t>20.09.2016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6AAC42-43C8-435F-A0BD-B143373359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plus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iki.kgpi.ru/mediawiki/index.php/%D0%A4%D0%B0%D0%B9%D0%BB:Filippova-5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42910" y="2214554"/>
            <a:ext cx="7772400" cy="1671637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5400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Роль комнатных растений</a:t>
            </a:r>
            <a:br>
              <a:rPr lang="ru-RU" sz="5400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5400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в интерьере</a:t>
            </a:r>
            <a:endParaRPr lang="ru-RU" sz="5400" cap="none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429132"/>
            <a:ext cx="3214710" cy="211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1"/>
            <a:ext cx="2571768" cy="172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44" y="230493"/>
            <a:ext cx="2235532" cy="172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2.Композиции  из горшечных  растений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Горшки устанавливаются  </a:t>
            </a:r>
          </a:p>
          <a:p>
            <a:pPr>
              <a:buNone/>
            </a:pPr>
            <a:r>
              <a:rPr lang="ru-RU" b="1" dirty="0" smtClean="0"/>
              <a:t>близко друг к другу.</a:t>
            </a:r>
          </a:p>
          <a:p>
            <a:pPr>
              <a:buNone/>
            </a:pPr>
            <a:r>
              <a:rPr lang="ru-RU" b="1" dirty="0" smtClean="0"/>
              <a:t>Их можно разместить на полу,</a:t>
            </a:r>
          </a:p>
          <a:p>
            <a:pPr>
              <a:buNone/>
            </a:pPr>
            <a:r>
              <a:rPr lang="ru-RU" b="1" dirty="0" smtClean="0"/>
              <a:t>на </a:t>
            </a:r>
            <a:r>
              <a:rPr lang="ru-RU" b="1" dirty="0" err="1" smtClean="0"/>
              <a:t>подставках,этажерках</a:t>
            </a:r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5" name="Рисунок 4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857628"/>
            <a:ext cx="3067098" cy="2786082"/>
          </a:xfrm>
          <a:prstGeom prst="rect">
            <a:avLst/>
          </a:prstGeom>
        </p:spPr>
      </p:pic>
      <p:pic>
        <p:nvPicPr>
          <p:cNvPr id="6" name="Рисунок 5" descr="P-1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785926"/>
            <a:ext cx="3134921" cy="4179894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3.Комнатный  садик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Контейнер с растениями посаженный в </a:t>
            </a:r>
            <a:r>
              <a:rPr lang="ru-RU" dirty="0" err="1" smtClean="0"/>
              <a:t>грунт,прикрытые</a:t>
            </a:r>
            <a:r>
              <a:rPr lang="ru-RU" dirty="0" smtClean="0"/>
              <a:t> мхом и галькой образуют комнатный </a:t>
            </a:r>
            <a:r>
              <a:rPr lang="ru-RU" dirty="0" err="1" smtClean="0"/>
              <a:t>садик.Он</a:t>
            </a:r>
            <a:r>
              <a:rPr lang="ru-RU" dirty="0" smtClean="0"/>
              <a:t> может располагаться на </a:t>
            </a:r>
            <a:r>
              <a:rPr lang="ru-RU" dirty="0" err="1" smtClean="0"/>
              <a:t>столе,окне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 descr="58677459_1273086861_1311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714752"/>
            <a:ext cx="4331493" cy="2887662"/>
          </a:xfrm>
          <a:prstGeom prst="rect">
            <a:avLst/>
          </a:prstGeom>
        </p:spPr>
      </p:pic>
      <p:pic>
        <p:nvPicPr>
          <p:cNvPr id="5" name="Рисунок 4" descr="vertical-garden-design-pictures-10-554x3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3786190"/>
            <a:ext cx="3993283" cy="2666994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4.Террариум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Это цветочная композиция, созданная внутри стеклянного сосуда.</a:t>
            </a:r>
            <a:endParaRPr lang="ru-RU" dirty="0"/>
          </a:p>
        </p:txBody>
      </p:sp>
      <p:pic>
        <p:nvPicPr>
          <p:cNvPr id="4" name="Рисунок 3" descr="373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876"/>
            <a:ext cx="4071934" cy="3053950"/>
          </a:xfrm>
          <a:prstGeom prst="rect">
            <a:avLst/>
          </a:prstGeom>
        </p:spPr>
      </p:pic>
      <p:pic>
        <p:nvPicPr>
          <p:cNvPr id="5" name="Рисунок 4" descr="450716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2500306"/>
            <a:ext cx="4095860" cy="3073213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Основные группы растений </a:t>
            </a:r>
            <a:r>
              <a:rPr lang="ru-RU" dirty="0" smtClean="0">
                <a:solidFill>
                  <a:srgbClr val="00B050"/>
                </a:solidFill>
              </a:rPr>
              <a:t>1.Ампельные растения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571612"/>
            <a:ext cx="4038600" cy="492922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традесканция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571612"/>
            <a:ext cx="4038600" cy="46974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циссус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1028" name="Picture 4" descr="C:\Users\Белый Ветер\Downloads\Tradescanti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643182"/>
            <a:ext cx="3622617" cy="3571900"/>
          </a:xfrm>
          <a:prstGeom prst="rect">
            <a:avLst/>
          </a:prstGeom>
          <a:noFill/>
        </p:spPr>
      </p:pic>
      <p:pic>
        <p:nvPicPr>
          <p:cNvPr id="1030" name="Picture 6" descr="C:\Users\Белый Ветер\Downloads\IMGP0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571744"/>
            <a:ext cx="2979560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2.Лианы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46974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плющ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46974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аспарагус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428868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500306"/>
            <a:ext cx="4530817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3.Декоративно-лиственные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        фикус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b="1" dirty="0" smtClean="0"/>
              <a:t>                                </a:t>
            </a:r>
            <a:r>
              <a:rPr lang="ru-RU" b="1" dirty="0" smtClean="0">
                <a:solidFill>
                  <a:srgbClr val="7030A0"/>
                </a:solidFill>
              </a:rPr>
              <a:t>бегония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6225683_3824370_Rasteniya_22_09_10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8229" y="2357430"/>
            <a:ext cx="2879392" cy="3786213"/>
          </a:xfrm>
          <a:prstGeom prst="rect">
            <a:avLst/>
          </a:prstGeom>
        </p:spPr>
      </p:pic>
      <p:pic>
        <p:nvPicPr>
          <p:cNvPr id="5" name="Рисунок 4" descr="002_1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297298"/>
            <a:ext cx="2928958" cy="3899321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4.Декоративно-цветущие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         </a:t>
            </a:r>
            <a:r>
              <a:rPr lang="ru-RU" sz="3000" b="1" dirty="0" smtClean="0">
                <a:solidFill>
                  <a:srgbClr val="7030A0"/>
                </a:solidFill>
              </a:rPr>
              <a:t> азалия                             </a:t>
            </a:r>
            <a:r>
              <a:rPr lang="ru-RU" sz="3000" b="1" dirty="0" err="1" smtClean="0">
                <a:solidFill>
                  <a:srgbClr val="7030A0"/>
                </a:solidFill>
              </a:rPr>
              <a:t>пуансетия</a:t>
            </a:r>
            <a:r>
              <a:rPr lang="ru-RU" sz="3000" b="1" dirty="0" smtClean="0">
                <a:solidFill>
                  <a:srgbClr val="7030A0"/>
                </a:solidFill>
              </a:rPr>
              <a:t>                                 </a:t>
            </a:r>
            <a:endParaRPr lang="ru-RU" sz="30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64667311_Azaliya_1 горшеч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204864"/>
            <a:ext cx="4406610" cy="3304958"/>
          </a:xfrm>
          <a:prstGeom prst="rect">
            <a:avLst/>
          </a:prstGeom>
        </p:spPr>
      </p:pic>
      <p:pic>
        <p:nvPicPr>
          <p:cNvPr id="5" name="Рисунок 4" descr="biгоршечны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1" y="2276872"/>
            <a:ext cx="4044741" cy="3384376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5.Эпифиты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орхидея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err="1" smtClean="0">
                <a:solidFill>
                  <a:srgbClr val="7030A0"/>
                </a:solidFill>
              </a:rPr>
              <a:t>бромелия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422543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76872"/>
            <a:ext cx="4125437" cy="433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6.Кактусы или суккуленты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000" dirty="0" smtClean="0">
                <a:solidFill>
                  <a:srgbClr val="7030A0"/>
                </a:solidFill>
              </a:rPr>
              <a:t>  </a:t>
            </a:r>
            <a:r>
              <a:rPr lang="ru-RU" sz="3000" dirty="0" err="1" smtClean="0">
                <a:solidFill>
                  <a:srgbClr val="7030A0"/>
                </a:solidFill>
              </a:rPr>
              <a:t>маммилярия</a:t>
            </a:r>
            <a:r>
              <a:rPr lang="ru-RU" sz="3000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                            </a:t>
            </a:r>
            <a:r>
              <a:rPr lang="ru-RU" sz="3000" dirty="0" err="1" smtClean="0">
                <a:solidFill>
                  <a:srgbClr val="7030A0"/>
                </a:solidFill>
              </a:rPr>
              <a:t>юбельмания</a:t>
            </a:r>
            <a:endParaRPr lang="ru-RU" sz="30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1маммилярия280927338_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696" y="2339317"/>
            <a:ext cx="3832232" cy="4258035"/>
          </a:xfrm>
          <a:prstGeom prst="rect">
            <a:avLst/>
          </a:prstGeom>
        </p:spPr>
      </p:pic>
      <p:pic>
        <p:nvPicPr>
          <p:cNvPr id="5" name="Рисунок 4" descr="Юбельмания-278x300юбельма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348880"/>
            <a:ext cx="3908596" cy="4248472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28572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Жардиньерки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4098" name="Picture 2" descr="http://www.wmj.ru/sites/default/files/imagecache/slideshow-790x790/article/37976/slideshow/e9bd49c3-1882-4f7e-9fca-278ceab3a73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3690938" cy="3797300"/>
          </a:xfrm>
          <a:prstGeom prst="rect">
            <a:avLst/>
          </a:prstGeom>
          <a:noFill/>
        </p:spPr>
      </p:pic>
      <p:pic>
        <p:nvPicPr>
          <p:cNvPr id="4100" name="Picture 4" descr="http://svoi.info/zardin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28802"/>
            <a:ext cx="4143404" cy="36427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07704" y="-49696"/>
            <a:ext cx="51845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Цветы, как люди, на добро щедры,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И, щедро нежность людям отдавая,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Они цветут сердца отогревая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маленькие теплые костры.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К. Жане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Sergey\Desktop\687474703a2f2f746970746f70676c6f62652e636f6d2f666f746b792f66616c65706f6e69735f312e6a7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923928" cy="2865244"/>
          </a:xfrm>
          <a:prstGeom prst="rect">
            <a:avLst/>
          </a:prstGeom>
          <a:noFill/>
        </p:spPr>
      </p:pic>
      <p:pic>
        <p:nvPicPr>
          <p:cNvPr id="1027" name="Picture 3" descr="C:\Users\Sergey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348880"/>
            <a:ext cx="4523656" cy="3370124"/>
          </a:xfrm>
          <a:prstGeom prst="rect">
            <a:avLst/>
          </a:prstGeom>
          <a:noFill/>
        </p:spPr>
      </p:pic>
      <p:pic>
        <p:nvPicPr>
          <p:cNvPr id="1028" name="Picture 4" descr="C:\Users\Sergey\Desktop\96549889_4397599_b22820d34e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082701"/>
            <a:ext cx="2580704" cy="27752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Уход  за  растениями.          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  1. Выбор  почвенной  смеси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400" dirty="0" smtClean="0">
                <a:solidFill>
                  <a:srgbClr val="7030A0"/>
                </a:solidFill>
              </a:rPr>
              <a:t>              </a:t>
            </a:r>
            <a:endParaRPr lang="ru-RU" sz="3400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1ec55da06a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2285992"/>
            <a:ext cx="2876480" cy="4321472"/>
          </a:xfrm>
          <a:prstGeom prst="rect">
            <a:avLst/>
          </a:prstGeom>
        </p:spPr>
      </p:pic>
      <p:pic>
        <p:nvPicPr>
          <p:cNvPr id="6" name="Рисунок 5" descr="637688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500306"/>
            <a:ext cx="4773255" cy="4048115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2. Полив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</a:t>
            </a:r>
            <a:r>
              <a:rPr lang="ru-RU" dirty="0" smtClean="0">
                <a:solidFill>
                  <a:srgbClr val="7030A0"/>
                </a:solidFill>
              </a:rPr>
              <a:t>частый</a:t>
            </a:r>
            <a:r>
              <a:rPr lang="ru-RU" dirty="0" smtClean="0"/>
              <a:t>-ежедневно(бегония ,лимон ,плющ)</a:t>
            </a:r>
          </a:p>
          <a:p>
            <a:pPr>
              <a:buNone/>
            </a:pPr>
            <a:r>
              <a:rPr lang="ru-RU" dirty="0" smtClean="0"/>
              <a:t>2.</a:t>
            </a:r>
            <a:r>
              <a:rPr lang="ru-RU" dirty="0" smtClean="0">
                <a:solidFill>
                  <a:srgbClr val="7030A0"/>
                </a:solidFill>
              </a:rPr>
              <a:t>умеренный</a:t>
            </a:r>
            <a:r>
              <a:rPr lang="ru-RU" dirty="0" smtClean="0"/>
              <a:t>-через </a:t>
            </a:r>
            <a:r>
              <a:rPr lang="ru-RU" dirty="0" err="1" smtClean="0"/>
              <a:t>день,два</a:t>
            </a:r>
            <a:r>
              <a:rPr lang="ru-RU" dirty="0" smtClean="0"/>
              <a:t>(</a:t>
            </a:r>
            <a:r>
              <a:rPr lang="ru-RU" dirty="0" err="1" smtClean="0"/>
              <a:t>сенполия,пальмы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3.</a:t>
            </a:r>
            <a:r>
              <a:rPr lang="ru-RU" dirty="0" smtClean="0">
                <a:solidFill>
                  <a:srgbClr val="7030A0"/>
                </a:solidFill>
              </a:rPr>
              <a:t>редкий</a:t>
            </a:r>
            <a:r>
              <a:rPr lang="ru-RU" dirty="0" smtClean="0"/>
              <a:t>-раз в </a:t>
            </a:r>
            <a:r>
              <a:rPr lang="ru-RU" dirty="0" err="1" smtClean="0"/>
              <a:t>неделю,месяц</a:t>
            </a:r>
            <a:r>
              <a:rPr lang="ru-RU" dirty="0" smtClean="0"/>
              <a:t>(</a:t>
            </a:r>
            <a:r>
              <a:rPr lang="ru-RU" dirty="0" err="1" smtClean="0"/>
              <a:t>кактусы,алоэ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4.</a:t>
            </a:r>
            <a:r>
              <a:rPr lang="ru-RU" dirty="0" smtClean="0">
                <a:solidFill>
                  <a:srgbClr val="7030A0"/>
                </a:solidFill>
              </a:rPr>
              <a:t>сухой </a:t>
            </a:r>
            <a:r>
              <a:rPr lang="ru-RU" dirty="0" smtClean="0"/>
              <a:t>–реже поливают , чаще опрыскивают</a:t>
            </a:r>
            <a:endParaRPr lang="ru-RU" dirty="0"/>
          </a:p>
        </p:txBody>
      </p:sp>
      <p:pic>
        <p:nvPicPr>
          <p:cNvPr id="4" name="Рисунок 3" descr="7527178744444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3643314"/>
            <a:ext cx="4572032" cy="3053322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3.Подкормка</a:t>
            </a:r>
            <a:r>
              <a:rPr lang="ru-RU" dirty="0" smtClean="0">
                <a:solidFill>
                  <a:schemeClr val="accent3"/>
                </a:solidFill>
              </a:rPr>
              <a:t> 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4" name="Содержимое 3" descr="00059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71736" y="4143380"/>
            <a:ext cx="3417085" cy="2500306"/>
          </a:xfrm>
        </p:spPr>
      </p:pic>
      <p:pic>
        <p:nvPicPr>
          <p:cNvPr id="5" name="Рисунок 4" descr="ISPOLZOVANIE UDOBRENI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500174"/>
            <a:ext cx="3405193" cy="2556990"/>
          </a:xfrm>
          <a:prstGeom prst="rect">
            <a:avLst/>
          </a:prstGeom>
        </p:spPr>
      </p:pic>
      <p:pic>
        <p:nvPicPr>
          <p:cNvPr id="6" name="Рисунок 5" descr="72754375_m_tradefore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500174"/>
            <a:ext cx="3429024" cy="2571768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4.Пересадка  и  очистка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202da96dba1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357298"/>
            <a:ext cx="2643206" cy="2643206"/>
          </a:xfrm>
        </p:spPr>
      </p:pic>
      <p:pic>
        <p:nvPicPr>
          <p:cNvPr id="5" name="Рисунок 4" descr="emptyp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3286124"/>
            <a:ext cx="2330072" cy="3208216"/>
          </a:xfrm>
          <a:prstGeom prst="rect">
            <a:avLst/>
          </a:prstGeom>
        </p:spPr>
      </p:pic>
      <p:pic>
        <p:nvPicPr>
          <p:cNvPr id="6" name="Рисунок 5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2000240"/>
            <a:ext cx="3400425" cy="34290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/>
              </a:rPr>
              <a:t>Растения в жизни человека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556793"/>
            <a:ext cx="3638208" cy="41044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      Цветы – это один из элементов убранства квартиры. Их прелесть и красота воспринимаются во взаимосвязи со всем интерьером и подбираются по законам аранжировки.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7" name="Рисунок 1" descr="http://wiki.kgpi.ru/mediawiki/images/c/cb/Filippova-5.jpg">
            <a:hlinkClick r:id="rId2" tooltip="Filippova-5.jpg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364289" y="1643050"/>
            <a:ext cx="4499537" cy="47382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Растения  в жизни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229600" cy="47091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dirty="0" smtClean="0"/>
              <a:t> </a:t>
            </a:r>
            <a:r>
              <a:rPr lang="ru-RU" sz="2400" b="1" dirty="0" smtClean="0"/>
              <a:t>Растения – санитары жилых помещений. Они поглощают пыль, очищают воздух, способствуют его увлажнению, уничтожают вредоносные микроорганизмы.</a:t>
            </a:r>
          </a:p>
          <a:p>
            <a:pPr algn="just">
              <a:buNone/>
            </a:pPr>
            <a:endParaRPr lang="ru-RU" sz="2400" b="1" dirty="0" smtClean="0"/>
          </a:p>
        </p:txBody>
      </p:sp>
      <p:pic>
        <p:nvPicPr>
          <p:cNvPr id="4" name="Рисунок 3" descr="78784887_komnatnuye_cvetu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429000"/>
            <a:ext cx="3429024" cy="314327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Рисунок 4" descr="301002-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357562"/>
            <a:ext cx="4214842" cy="31724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effectLst/>
              </a:rPr>
              <a:t>Какие домашние цветы наиболее вредны для здоровья?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69319"/>
            <a:ext cx="4059483" cy="468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71736" y="1196752"/>
            <a:ext cx="2786082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ОЛЕАНДР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2650" y="2143637"/>
            <a:ext cx="4761838" cy="357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ФИКУС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3408379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7617" y="548680"/>
            <a:ext cx="345638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420" y="2204864"/>
            <a:ext cx="325476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Молочай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88640"/>
            <a:ext cx="3168833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24744"/>
            <a:ext cx="4293682" cy="286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184" y="3356992"/>
            <a:ext cx="5018111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Монстера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326724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Users\Сергей\Desktop\м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3079814" cy="4088249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29608"/>
            <a:ext cx="505736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4 основных приема размещения комнатных растений.    </a:t>
            </a:r>
            <a:r>
              <a:rPr lang="ru-RU" dirty="0" smtClean="0">
                <a:solidFill>
                  <a:schemeClr val="accent3"/>
                </a:solidFill>
              </a:rPr>
              <a:t/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1. Одиночные растения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Их располагают на полу,</a:t>
            </a:r>
          </a:p>
          <a:p>
            <a:pPr>
              <a:buNone/>
            </a:pPr>
            <a:r>
              <a:rPr lang="ru-RU" b="1" dirty="0" smtClean="0"/>
              <a:t>подоконнике , </a:t>
            </a:r>
            <a:r>
              <a:rPr lang="ru-RU" b="1" dirty="0" smtClean="0"/>
              <a:t>в</a:t>
            </a:r>
            <a:r>
              <a:rPr lang="ru-RU" b="1" dirty="0" smtClean="0"/>
              <a:t> </a:t>
            </a:r>
            <a:r>
              <a:rPr lang="ru-RU" b="1" dirty="0" smtClean="0"/>
              <a:t>кашпо,</a:t>
            </a:r>
          </a:p>
          <a:p>
            <a:pPr>
              <a:buNone/>
            </a:pPr>
            <a:r>
              <a:rPr lang="ru-RU" b="1" dirty="0" smtClean="0"/>
              <a:t>подставках.</a:t>
            </a:r>
          </a:p>
          <a:p>
            <a:pPr>
              <a:buNone/>
            </a:pPr>
            <a:r>
              <a:rPr lang="ru-RU" b="1" dirty="0" smtClean="0"/>
              <a:t>Это растение больше обращает</a:t>
            </a:r>
          </a:p>
          <a:p>
            <a:pPr>
              <a:buNone/>
            </a:pPr>
            <a:r>
              <a:rPr lang="ru-RU" b="1" dirty="0" smtClean="0"/>
              <a:t> на себя внимание.</a:t>
            </a:r>
          </a:p>
        </p:txBody>
      </p:sp>
      <p:pic>
        <p:nvPicPr>
          <p:cNvPr id="4" name="Рисунок 3" descr="29de90b70cbbfa5354dce73a384e7ff7_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2143116"/>
            <a:ext cx="3107553" cy="4143404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698</TotalTime>
  <Words>241</Words>
  <Application>Microsoft Office PowerPoint</Application>
  <PresentationFormat>Экран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Роль комнатных растений  в интерьере</vt:lpstr>
      <vt:lpstr>Слайд 2</vt:lpstr>
      <vt:lpstr>Растения в жизни человека</vt:lpstr>
      <vt:lpstr>Растения  в жизни </vt:lpstr>
      <vt:lpstr>Какие домашние цветы наиболее вредны для здоровья?  </vt:lpstr>
      <vt:lpstr>ФИКУС</vt:lpstr>
      <vt:lpstr>Молочай </vt:lpstr>
      <vt:lpstr>Монстера </vt:lpstr>
      <vt:lpstr>4 основных приема размещения комнатных растений.     1. Одиночные растения </vt:lpstr>
      <vt:lpstr>2.Композиции  из горшечных  растений </vt:lpstr>
      <vt:lpstr>3.Комнатный  садик </vt:lpstr>
      <vt:lpstr>4.Террариум</vt:lpstr>
      <vt:lpstr>Основные группы растений 1.Ампельные растения</vt:lpstr>
      <vt:lpstr>2.Лианы</vt:lpstr>
      <vt:lpstr>3.Декоративно-лиственные </vt:lpstr>
      <vt:lpstr>4.Декоративно-цветущие</vt:lpstr>
      <vt:lpstr>5.Эпифиты</vt:lpstr>
      <vt:lpstr>6.Кактусы или суккуленты</vt:lpstr>
      <vt:lpstr>Жардиньерки</vt:lpstr>
      <vt:lpstr>Уход  за  растениями.              1. Выбор  почвенной  смеси</vt:lpstr>
      <vt:lpstr>2. Полив</vt:lpstr>
      <vt:lpstr>3.Подкормка </vt:lpstr>
      <vt:lpstr>4.Пересадка  и  очистка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комнатных растений в интерьере</dc:title>
  <dc:creator>Артём</dc:creator>
  <cp:lastModifiedBy>uchitel</cp:lastModifiedBy>
  <cp:revision>74</cp:revision>
  <dcterms:created xsi:type="dcterms:W3CDTF">2011-11-13T14:43:10Z</dcterms:created>
  <dcterms:modified xsi:type="dcterms:W3CDTF">2016-09-20T10:25:29Z</dcterms:modified>
</cp:coreProperties>
</file>