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9" r:id="rId3"/>
    <p:sldId id="300" r:id="rId4"/>
    <p:sldId id="293" r:id="rId5"/>
    <p:sldId id="294" r:id="rId6"/>
    <p:sldId id="296" r:id="rId7"/>
    <p:sldId id="257" r:id="rId8"/>
    <p:sldId id="273" r:id="rId9"/>
    <p:sldId id="283" r:id="rId10"/>
    <p:sldId id="269" r:id="rId11"/>
    <p:sldId id="274" r:id="rId12"/>
    <p:sldId id="275" r:id="rId13"/>
    <p:sldId id="289" r:id="rId14"/>
    <p:sldId id="276" r:id="rId15"/>
    <p:sldId id="277" r:id="rId16"/>
    <p:sldId id="278" r:id="rId17"/>
    <p:sldId id="282" r:id="rId18"/>
    <p:sldId id="297" r:id="rId19"/>
    <p:sldId id="298" r:id="rId20"/>
    <p:sldId id="267" r:id="rId21"/>
    <p:sldId id="259" r:id="rId22"/>
    <p:sldId id="260" r:id="rId23"/>
    <p:sldId id="270" r:id="rId24"/>
    <p:sldId id="279" r:id="rId25"/>
    <p:sldId id="271" r:id="rId26"/>
    <p:sldId id="281" r:id="rId27"/>
    <p:sldId id="272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7" autoAdjust="0"/>
    <p:restoredTop sz="94718" autoAdjust="0"/>
  </p:normalViewPr>
  <p:slideViewPr>
    <p:cSldViewPr>
      <p:cViewPr>
        <p:scale>
          <a:sx n="60" d="100"/>
          <a:sy n="60" d="100"/>
        </p:scale>
        <p:origin x="-1578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23A65-1F38-4CD1-9F98-250176A96ED5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4157D-197C-42EF-BA24-A0CB8F44F5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4157D-197C-42EF-BA24-A0CB8F44F55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CD0BF-4483-4DEA-BA09-A4063D1AA843}" type="datetimeFigureOut">
              <a:rPr lang="ru-RU" smtClean="0"/>
              <a:pPr/>
              <a:t>05.05.2019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F1589-970C-4537-B7FF-4961C82B8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жоник\Downloads\Презентация _Севастополь город-герой_ - скачать бесплатно_files\img1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9434"/>
            <a:ext cx="8286808" cy="6199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ФОТО\фото 2015\фото крым\севастополь\SAM_05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ФОТО\фото 2015\фото крым\севастополь\SAM_04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ФОТО\фото 2015\фото крым\севастополь\SAM_04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D:\ФОТО\фото 2015\фото крым\севастополь\SAM_04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ФОТО\фото 2015\фото крым\севастополь\SAM_04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ФОТО\фото 2015\фото крым\севастополь\SAM_04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ФОТО\фото 2015\фото крым\севастополь\SAM_05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Джоник\Downloads\sevastopol_18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3514" y="1714488"/>
            <a:ext cx="705236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Музей </a:t>
            </a:r>
            <a:endParaRPr lang="ru-RU" dirty="0"/>
          </a:p>
        </p:txBody>
      </p:sp>
      <p:pic>
        <p:nvPicPr>
          <p:cNvPr id="1026" name="Picture 2" descr="C:\Users\Джоник\Downloads\muzei_panorama_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6845" y="1571612"/>
            <a:ext cx="8428131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Панорама  «Оборона Севастополя !854-1855 годов» (фрагмент)</a:t>
            </a:r>
            <a:endParaRPr lang="ru-RU" dirty="0"/>
          </a:p>
        </p:txBody>
      </p:sp>
      <p:pic>
        <p:nvPicPr>
          <p:cNvPr id="2050" name="Picture 2" descr="C:\Users\Джоник\Downloads\panorama_rubo_360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57496"/>
            <a:ext cx="8229600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Джоник\Downloads\10145576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8604"/>
            <a:ext cx="7858180" cy="56975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затопленным кораблям</a:t>
            </a:r>
            <a:endParaRPr lang="ru-RU" dirty="0"/>
          </a:p>
        </p:txBody>
      </p:sp>
      <p:pic>
        <p:nvPicPr>
          <p:cNvPr id="6146" name="Picture 2" descr="D:\ФОТО\фото 2015\фото крым\севастополь\SAM_04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жоник\Downloads\Презентация _Севастополь город-герой_ - скачать бесплатно_files\img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6592" y="285728"/>
            <a:ext cx="8367374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солдату и матросу</a:t>
            </a:r>
            <a:endParaRPr lang="ru-RU" dirty="0"/>
          </a:p>
        </p:txBody>
      </p:sp>
      <p:pic>
        <p:nvPicPr>
          <p:cNvPr id="10242" name="Picture 2" descr="D:\ФОТО\фото 2015\фото крым\севастополь\SAM_05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Памятник, посвященный подвигу защитников Севастополя</a:t>
            </a:r>
            <a:endParaRPr lang="ru-RU" dirty="0"/>
          </a:p>
        </p:txBody>
      </p:sp>
      <p:pic>
        <p:nvPicPr>
          <p:cNvPr id="3074" name="Picture 2" descr="C:\Users\Джоник\Downloads\sevastopol-memorial-geroicheskoy-oborony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56689" y="1600200"/>
            <a:ext cx="703062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Памятник, посвященный подвигу защитников Севастополя</a:t>
            </a:r>
            <a:endParaRPr lang="ru-RU" dirty="0"/>
          </a:p>
        </p:txBody>
      </p:sp>
      <p:pic>
        <p:nvPicPr>
          <p:cNvPr id="21506" name="Picture 2" descr="D:\ФОТО\фото 2015\фото крым\севастополь\SAM_05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Памятник, посвященный подвигу защитников Севастополя</a:t>
            </a:r>
            <a:endParaRPr lang="ru-RU" dirty="0"/>
          </a:p>
        </p:txBody>
      </p:sp>
      <p:pic>
        <p:nvPicPr>
          <p:cNvPr id="16386" name="Picture 2" descr="D:\ФОТО\фото 2015\фото крым\севастополь\SAM_04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D:\ФОТО\фото 2015\фото крым\севастополь\SAM_05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ФОТО\фото 2015\фото крым\севастополь\SAM_05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ФОТО\фото 2015\фото крым\севастополь\SAM_05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9073" y="1600200"/>
            <a:ext cx="254585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Крыма</a:t>
            </a:r>
            <a:endParaRPr lang="ru-RU" dirty="0"/>
          </a:p>
        </p:txBody>
      </p:sp>
      <p:pic>
        <p:nvPicPr>
          <p:cNvPr id="3074" name="Picture 2" descr="C:\Users\Джоник\Downloads\карта_крыма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7643866" cy="4871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Херсонес Таврический</a:t>
            </a:r>
            <a:endParaRPr lang="ru-RU" dirty="0"/>
          </a:p>
        </p:txBody>
      </p:sp>
      <p:pic>
        <p:nvPicPr>
          <p:cNvPr id="28674" name="Picture 2" descr="C:\Users\Джоник\Downloads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2025" y="1600200"/>
            <a:ext cx="619994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5602" name="Picture 2" descr="C:\Users\Джоник\Downloads\sevastopol_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7139017" cy="4767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Античный амфитеатр</a:t>
            </a:r>
            <a:endParaRPr lang="ru-RU" dirty="0"/>
          </a:p>
        </p:txBody>
      </p:sp>
      <p:pic>
        <p:nvPicPr>
          <p:cNvPr id="4098" name="Picture 2" descr="C:\Users\Джоник\Downloads\sevastopol-antichnyiy-amfiteat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4985" y="1381424"/>
            <a:ext cx="6876039" cy="49765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Севастопольская бухта</a:t>
            </a:r>
            <a:endParaRPr lang="ru-RU" dirty="0"/>
          </a:p>
        </p:txBody>
      </p:sp>
      <p:pic>
        <p:nvPicPr>
          <p:cNvPr id="1026" name="Picture 2" descr="C:\Users\Джоник\Downloads\1452255818_002СЕВА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50042"/>
            <a:ext cx="7752802" cy="473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Севастопольская бухта</a:t>
            </a:r>
            <a:endParaRPr lang="ru-RU" dirty="0"/>
          </a:p>
        </p:txBody>
      </p:sp>
      <p:pic>
        <p:nvPicPr>
          <p:cNvPr id="11266" name="Picture 2" descr="D:\ФОТО\фото 2015\фото крым\севастополь\SAM_05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57364"/>
            <a:ext cx="822960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Джоник\Downloads\sevastopol_13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691996" cy="5768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49</Words>
  <Application>Microsoft Office PowerPoint</Application>
  <PresentationFormat>Экран (4:3)</PresentationFormat>
  <Paragraphs>14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Карта Крыма</vt:lpstr>
      <vt:lpstr>Херсонес Таврический</vt:lpstr>
      <vt:lpstr> </vt:lpstr>
      <vt:lpstr>Античный амфитеатр</vt:lpstr>
      <vt:lpstr>Севастопольская бухта</vt:lpstr>
      <vt:lpstr>Севастопольская бухта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Музей </vt:lpstr>
      <vt:lpstr>Панорама  «Оборона Севастополя !854-1855 годов» (фрагмент)</vt:lpstr>
      <vt:lpstr>Памятник затопленным кораблям</vt:lpstr>
      <vt:lpstr>Слайд 21</vt:lpstr>
      <vt:lpstr>Памятник солдату и матросу</vt:lpstr>
      <vt:lpstr>Памятник, посвященный подвигу защитников Севастополя</vt:lpstr>
      <vt:lpstr>Памятник, посвященный подвигу защитников Севастополя</vt:lpstr>
      <vt:lpstr>Памятник, посвященный подвигу защитников Севастополя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Джоник</dc:creator>
  <cp:lastModifiedBy>Джоник</cp:lastModifiedBy>
  <cp:revision>46</cp:revision>
  <dcterms:created xsi:type="dcterms:W3CDTF">2019-04-28T15:05:26Z</dcterms:created>
  <dcterms:modified xsi:type="dcterms:W3CDTF">2019-05-05T13:05:23Z</dcterms:modified>
</cp:coreProperties>
</file>