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65" r:id="rId5"/>
    <p:sldId id="266" r:id="rId6"/>
    <p:sldId id="264" r:id="rId7"/>
    <p:sldId id="258" r:id="rId8"/>
    <p:sldId id="259" r:id="rId9"/>
    <p:sldId id="260" r:id="rId10"/>
    <p:sldId id="261" r:id="rId11"/>
    <p:sldId id="262" r:id="rId12"/>
    <p:sldId id="263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51" d="100"/>
          <a:sy n="51" d="100"/>
        </p:scale>
        <p:origin x="34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0510F-36EA-43F3-889B-648EF555BB9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2E7B-3475-4951-B18C-70A36720D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0510F-36EA-43F3-889B-648EF555BB9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2E7B-3475-4951-B18C-70A36720D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0510F-36EA-43F3-889B-648EF555BB9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2E7B-3475-4951-B18C-70A36720D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0510F-36EA-43F3-889B-648EF555BB9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2E7B-3475-4951-B18C-70A36720D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0510F-36EA-43F3-889B-648EF555BB9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2E7B-3475-4951-B18C-70A36720D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0510F-36EA-43F3-889B-648EF555BB9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2E7B-3475-4951-B18C-70A36720D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0510F-36EA-43F3-889B-648EF555BB9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2E7B-3475-4951-B18C-70A36720D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0510F-36EA-43F3-889B-648EF555BB9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2E7B-3475-4951-B18C-70A36720D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0510F-36EA-43F3-889B-648EF555BB9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2E7B-3475-4951-B18C-70A36720D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0510F-36EA-43F3-889B-648EF555BB9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2E7B-3475-4951-B18C-70A36720D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0510F-36EA-43F3-889B-648EF555BB9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72E7B-3475-4951-B18C-70A36720D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0510F-36EA-43F3-889B-648EF555BB9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72E7B-3475-4951-B18C-70A36720D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8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МЕЖДУНАРОДНЫЙ ДЕНЬ МИРА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24944"/>
            <a:ext cx="6400800" cy="3672408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ПРЕЗЕНТАЦИЯ</a:t>
            </a:r>
          </a:p>
          <a:p>
            <a:endParaRPr lang="ru-RU" sz="2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ВЫПОЛНИЛА </a:t>
            </a:r>
            <a:r>
              <a:rPr lang="ru-RU" sz="1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ВОСПИТАТЕЛЬ ГПД  ГБОУ СШ №568</a:t>
            </a:r>
          </a:p>
          <a:p>
            <a:pPr algn="l"/>
            <a:r>
              <a:rPr lang="ru-RU" sz="1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Новак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М.А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endParaRPr lang="ru-RU" sz="2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Санкт-Петербург</a:t>
            </a:r>
          </a:p>
          <a:p>
            <a:r>
              <a:rPr lang="ru-RU" sz="2400" b="1" i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2022 год,</a:t>
            </a:r>
            <a:endParaRPr lang="ru-RU" sz="2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Символы мира в разных странах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14348" y="1357298"/>
            <a:ext cx="4000528" cy="3000396"/>
          </a:xfrm>
        </p:spPr>
        <p:txBody>
          <a:bodyPr lIns="0" tIns="0" rIns="0" bIns="0">
            <a:noAutofit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Японии существовала легенда </a:t>
            </a:r>
            <a: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 том, что человек, который сложил 1000 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бумажных журавликов</a:t>
            </a:r>
            <a: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может загадать любое желание, которое непременно 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исполнится.</a:t>
            </a:r>
            <a:endParaRPr lang="ru-RU" sz="2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през 5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29190" y="1571612"/>
            <a:ext cx="3538534" cy="2345542"/>
          </a:xfrm>
        </p:spPr>
      </p:pic>
      <p:sp>
        <p:nvSpPr>
          <p:cNvPr id="7" name="Прямоугольник 6"/>
          <p:cNvSpPr/>
          <p:nvPr/>
        </p:nvSpPr>
        <p:spPr>
          <a:xfrm>
            <a:off x="642910" y="4429132"/>
            <a:ext cx="7858180" cy="1687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Птичка </a:t>
            </a: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из бумаги стала считаться символом мира в 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Японии после ядерной бомбардировки Хиросимы и Нагасаки. </a:t>
            </a: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Символы мира в разных стран</a:t>
            </a:r>
            <a:endParaRPr lang="ru-RU" dirty="0"/>
          </a:p>
        </p:txBody>
      </p:sp>
      <p:pic>
        <p:nvPicPr>
          <p:cNvPr id="5" name="Содержимое 4" descr="през.-06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928802"/>
            <a:ext cx="2133604" cy="1371603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714612" y="1571612"/>
            <a:ext cx="5786478" cy="2000264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 время марша мира в 1961 году 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итальянский философ </a:t>
            </a:r>
            <a: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общественный деятель </a:t>
            </a:r>
            <a:r>
              <a:rPr lang="ru-RU" sz="22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Альдо</a:t>
            </a:r>
            <a: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Капитини</a:t>
            </a:r>
            <a: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сшил из нескольких цветных полос флаг. </a:t>
            </a:r>
            <a:b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3643314"/>
            <a:ext cx="78581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Этот радужный флаг, на котором обычно пишут слово PACE (мир по-итальянски) вскоре начали применять по всей стране. В 2002 году флаг мира пережил свое возрождение во время второй войны в Персидском заливе. </a:t>
            </a: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Символы мира в разных стран</a:t>
            </a:r>
            <a:endParaRPr lang="ru-RU" dirty="0"/>
          </a:p>
        </p:txBody>
      </p:sp>
      <p:pic>
        <p:nvPicPr>
          <p:cNvPr id="5" name="Содержимое 4" descr="през.-07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143240" y="4643446"/>
            <a:ext cx="2133604" cy="1371603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2066" y="1428736"/>
            <a:ext cx="3614734" cy="4697427"/>
          </a:xfrm>
        </p:spPr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настоящее время эта организация, </a:t>
            </a:r>
            <a:r>
              <a:rPr lang="ru-RU" sz="2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которая была основана в 1921 году, организовывает мирные демонстрации более чем 40 странах. </a:t>
            </a:r>
            <a:br>
              <a:rPr lang="ru-RU" sz="2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500174"/>
            <a:ext cx="4429156" cy="3349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Лондонская группа «Международное объединение противников войны» использует в качестве своей символики винтовку, разломанную надвое руками.</a:t>
            </a: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Миру-мир!</a:t>
            </a:r>
            <a:endParaRPr 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hqdefault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000760" y="3929066"/>
            <a:ext cx="2247900" cy="2238375"/>
          </a:xfrm>
        </p:spPr>
      </p:pic>
      <p:pic>
        <p:nvPicPr>
          <p:cNvPr id="6" name="Содержимое 5" descr="Deti-na-planete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429256" y="1428736"/>
            <a:ext cx="3026666" cy="2350359"/>
          </a:xfrm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 flipH="1">
            <a:off x="642910" y="1428736"/>
            <a:ext cx="4643470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свете живут разноцветные дети, Живут на одной разноцветной планете,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эта планета на все времена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всех разноцветных всего лишь одна!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Давайте, ребята, назло непогодам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Обнимем планету своим хороводом!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Развеем над нею и тучи и дым,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обиду её никому не дадим!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ДЕНЬ МИРА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sz="2800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ознакомление учащихся с традицией празднования Международного дня мира </a:t>
            </a:r>
          </a:p>
          <a:p>
            <a:pPr algn="just"/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работа с презентацией позволяет решить воспитательные, образовательные и развивающие задачи.</a:t>
            </a:r>
          </a:p>
          <a:p>
            <a:pPr algn="just"/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Применяемое оборудование: ноутбук 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Intel Pentium,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принтер 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 Desk Jet 2130.</a:t>
            </a:r>
          </a:p>
          <a:p>
            <a:pPr algn="just"/>
            <a:r>
              <a:rPr lang="ru-RU" sz="2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Участники:учащиеся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2-х классов ГБОУ СОШ №568, посещающие группу продлённого дня</a:t>
            </a:r>
            <a:endParaRPr lang="ru-RU" sz="28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309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ЭМБЛЕМА 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международный день мира 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8228" y="1600200"/>
            <a:ext cx="602754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История праздника</a:t>
            </a:r>
            <a:endParaRPr 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ru-RU" sz="2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Международный день мира был учрежден Генеральной Ассамблей Организации Объединенных Наций в 1981 году. </a:t>
            </a:r>
            <a:r>
              <a:rPr lang="ru-RU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2001 году, Генеральная Ассамблея единогласно приняла решение ежегодно отмечать День мира как день отказа от насилия и день прекращения огня</a:t>
            </a:r>
            <a:r>
              <a:rPr lang="ru-RU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Решение о праздновании Международного дня мира 21 сентября было принято на 55-й сессии Генеральной Ассамблеи </a:t>
            </a:r>
            <a:r>
              <a:rPr lang="ru-RU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ООН</a:t>
            </a:r>
            <a:endParaRPr lang="ru-RU" sz="2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Как проходит праздник</a:t>
            </a:r>
            <a:endParaRPr 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Ежегодно 21 сентября в ООН проводятся различные мероприятия, традиционно начинаемые с церемонии у Колокола мира. Церемония начинается с обращения Генерального секретаря ООН, после которого он ударяет в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колокол мира. 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Затем, после минуты молчания, с обращением выступает председатель Совета безопасности ООН. </a:t>
            </a:r>
            <a:endParaRPr lang="ru-RU" sz="2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Организация Объединенных Наций призывает все страны и народы приветствовать прекращение военных действий на время празднования Международного дня мира и провести праздничные мероприятия по случаю Международного дня мира в формате просвещения и информирования общественности о вопросах, связанных с миром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/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Тема Международного дня мира 2021 года — «Восстановлении по принципу "лучше чем было"» для создания справедливого и устойчивого мира».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Колокол мира</a:t>
            </a:r>
            <a:endParaRPr 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колокол мира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00034" y="1428736"/>
            <a:ext cx="2699590" cy="202855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0430" y="1428736"/>
            <a:ext cx="5114932" cy="514353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Колокол весит 116 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кг, </a:t>
            </a:r>
            <a: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имеет высоту 1 метр 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0,6 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метра </a:t>
            </a:r>
            <a: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диаметре у основания. Металл в самом колоколе был получен из 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собранных детьми монет,  </a:t>
            </a:r>
            <a:r>
              <a:rPr lang="ru-RU" sz="2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подаренных делегатами 60 стран, присутствовавшими на 13-й Генеральной конференции ассоциаций Объединенных Наций, проходившей в Париже, Франция в 1951 году. </a:t>
            </a:r>
          </a:p>
          <a:p>
            <a:pPr>
              <a:lnSpc>
                <a:spcPct val="150000"/>
              </a:lnSpc>
              <a:buNone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571876"/>
            <a:ext cx="307183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одной стороне колокола начертаны японские иероглифы , которые говорят: Да здравствует абсолютный мир во всем мире 世界 絶 対 平和 萬 歳. </a:t>
            </a:r>
            <a:endParaRPr lang="ru-RU" sz="2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7643866" cy="642942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Символы мира в разных странах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type="body" sz="half" idx="2"/>
          </p:nvPr>
        </p:nvSpPr>
        <p:spPr>
          <a:xfrm>
            <a:off x="500034" y="1142984"/>
            <a:ext cx="3857652" cy="4929222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70000"/>
              </a:lnSpc>
            </a:pPr>
            <a:r>
              <a:rPr lang="ru-RU" sz="3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Библии было сказано, что когда воды потопа начали спадать, Ной выпустил в небо голубя, который вскоре вернулся на Ковчег с оливковым листом в клюве (это якобы дало понять, что жизнь вернулась на землю).</a:t>
            </a:r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Содержимое 21" descr="през.-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14942" y="1428736"/>
            <a:ext cx="3286148" cy="2112524"/>
          </a:xfrm>
        </p:spPr>
      </p:pic>
      <p:sp>
        <p:nvSpPr>
          <p:cNvPr id="24" name="Прямоугольник 23"/>
          <p:cNvSpPr/>
          <p:nvPr/>
        </p:nvSpPr>
        <p:spPr>
          <a:xfrm>
            <a:off x="4572000" y="3786190"/>
            <a:ext cx="39290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Благодаря библейской истории голубь стал символом мира и святости. </a:t>
            </a:r>
            <a:endParaRPr lang="ru-RU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Символы мира в разных странах</a:t>
            </a:r>
            <a:endParaRPr lang="ru-RU" dirty="0"/>
          </a:p>
        </p:txBody>
      </p:sp>
      <p:pic>
        <p:nvPicPr>
          <p:cNvPr id="7" name="Содержимое 6" descr="i-smal-0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3858854"/>
            <a:ext cx="4038600" cy="8654"/>
          </a:xfrm>
        </p:spPr>
      </p:pic>
      <p:pic>
        <p:nvPicPr>
          <p:cNvPr id="10" name="Содержимое 9" descr="i-smal-03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86380" y="1500174"/>
            <a:ext cx="3362732" cy="2081894"/>
          </a:xfrm>
        </p:spPr>
      </p:pic>
      <p:sp>
        <p:nvSpPr>
          <p:cNvPr id="13" name="Прямоугольник 12"/>
          <p:cNvSpPr/>
          <p:nvPr/>
        </p:nvSpPr>
        <p:spPr>
          <a:xfrm>
            <a:off x="714348" y="1285860"/>
            <a:ext cx="4500594" cy="286232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После окончания Первой мировой войны цветущие маки на полях сражений и массовых захоронений можно было найти по всей Европе.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14348" y="4000504"/>
            <a:ext cx="80010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1933 году Женская антивоенная коалиция начала использовать белые маки для мероприятий, связанных с почтением памяти и пацифизмом. Белизна символизирует отсутствие кровопролития. </a:t>
            </a: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Символы мира в разных странах</a:t>
            </a:r>
            <a:endParaRPr lang="ru-RU" dirty="0"/>
          </a:p>
        </p:txBody>
      </p:sp>
      <p:pic>
        <p:nvPicPr>
          <p:cNvPr id="5" name="Содержимое 4" descr="през -04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28662" y="1500174"/>
            <a:ext cx="3609972" cy="2320696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2" y="1428737"/>
            <a:ext cx="3829048" cy="250033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Жест средним и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указательным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пальцами 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виде буквы «V»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довольно 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универсальный–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бойцы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антифашисты 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использовали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этот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знак 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как символ товарищества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единения 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 время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Второй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мировой 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войны. </a:t>
            </a:r>
            <a:endParaRPr lang="ru-RU" sz="2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70000"/>
              </a:lnSpc>
            </a:pPr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4071942"/>
            <a:ext cx="7715304" cy="2570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Это первая буква французского, фламандского и английского слова, обозначающего победу (</a:t>
            </a:r>
            <a:r>
              <a:rPr lang="ru-RU" sz="2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victoire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vrijheid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victory</a:t>
            </a: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соответственно). Премьер-министр Великобритании Уинстон Черчилль именно этим жестом отпраздновал победу англичан. </a:t>
            </a:r>
            <a:b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</TotalTime>
  <Words>594</Words>
  <Application>Microsoft Office PowerPoint</Application>
  <PresentationFormat>Экран (4:3)</PresentationFormat>
  <Paragraphs>55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Тема Office</vt:lpstr>
      <vt:lpstr>МЕЖДУНАРОДНЫЙ ДЕНЬ МИРА</vt:lpstr>
      <vt:lpstr>МЕЖДУНАРОДНЫЙ ДЕНЬ МИРА</vt:lpstr>
      <vt:lpstr>ЭМБЛЕМА </vt:lpstr>
      <vt:lpstr>История праздника</vt:lpstr>
      <vt:lpstr>Как проходит праздник</vt:lpstr>
      <vt:lpstr>Колокол мира</vt:lpstr>
      <vt:lpstr>Символы мира в разных странах</vt:lpstr>
      <vt:lpstr>Символы мира в разных странах</vt:lpstr>
      <vt:lpstr>Символы мира в разных странах</vt:lpstr>
      <vt:lpstr>Символы мира в разных странах</vt:lpstr>
      <vt:lpstr>Символы мира в разных стран</vt:lpstr>
      <vt:lpstr>Символы мира в разных стран</vt:lpstr>
      <vt:lpstr>Миру-мир!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МЕЖДУНАРОДНЫЙ ДЕНЬ МИРА</dc:title>
  <dc:creator>ПК</dc:creator>
  <cp:lastModifiedBy>568-28</cp:lastModifiedBy>
  <cp:revision>33</cp:revision>
  <dcterms:created xsi:type="dcterms:W3CDTF">2021-06-15T07:22:43Z</dcterms:created>
  <dcterms:modified xsi:type="dcterms:W3CDTF">2022-10-11T13:31:58Z</dcterms:modified>
</cp:coreProperties>
</file>