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77" r:id="rId5"/>
    <p:sldId id="279" r:id="rId6"/>
    <p:sldId id="278" r:id="rId7"/>
    <p:sldId id="280" r:id="rId8"/>
    <p:sldId id="260" r:id="rId9"/>
    <p:sldId id="261" r:id="rId10"/>
    <p:sldId id="283" r:id="rId11"/>
    <p:sldId id="284" r:id="rId12"/>
    <p:sldId id="264" r:id="rId13"/>
    <p:sldId id="286" r:id="rId14"/>
    <p:sldId id="288" r:id="rId15"/>
    <p:sldId id="293" r:id="rId16"/>
    <p:sldId id="290" r:id="rId17"/>
    <p:sldId id="289" r:id="rId18"/>
    <p:sldId id="266" r:id="rId19"/>
    <p:sldId id="291" r:id="rId20"/>
    <p:sldId id="282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DEDB21-4DF1-463A-B0A4-AC70164895FB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</dgm:pt>
    <dgm:pt modelId="{24644965-4C49-4A22-96A4-AC081CE897B0}">
      <dgm:prSet phldrT="[Текст]"/>
      <dgm:spPr/>
      <dgm:t>
        <a:bodyPr/>
        <a:lstStyle/>
        <a:p>
          <a:pPr algn="ctr"/>
          <a:r>
            <a:rPr lang="ru-RU" b="1" dirty="0"/>
            <a:t>Основное образование</a:t>
          </a:r>
        </a:p>
      </dgm:t>
    </dgm:pt>
    <dgm:pt modelId="{AE5E4146-0F6B-4F4A-9D40-8AD3E721119F}" type="parTrans" cxnId="{D939665E-7BC4-4378-8AA5-7933D884223B}">
      <dgm:prSet/>
      <dgm:spPr/>
      <dgm:t>
        <a:bodyPr/>
        <a:lstStyle/>
        <a:p>
          <a:endParaRPr lang="ru-RU"/>
        </a:p>
      </dgm:t>
    </dgm:pt>
    <dgm:pt modelId="{36D657C3-4597-4EAE-B390-FF4590D59472}" type="sibTrans" cxnId="{D939665E-7BC4-4378-8AA5-7933D884223B}">
      <dgm:prSet/>
      <dgm:spPr/>
      <dgm:t>
        <a:bodyPr/>
        <a:lstStyle/>
        <a:p>
          <a:endParaRPr lang="ru-RU"/>
        </a:p>
      </dgm:t>
    </dgm:pt>
    <dgm:pt modelId="{35B57FB0-93CD-4B9C-8544-D0BA0C470E1D}">
      <dgm:prSet phldrT="[Текст]"/>
      <dgm:spPr/>
      <dgm:t>
        <a:bodyPr/>
        <a:lstStyle/>
        <a:p>
          <a:pPr algn="ctr"/>
          <a:r>
            <a:rPr lang="ru-RU" b="1" dirty="0"/>
            <a:t>Дополнительное образование</a:t>
          </a:r>
        </a:p>
      </dgm:t>
    </dgm:pt>
    <dgm:pt modelId="{0D5A83C0-4CE7-4858-B0B3-2D508D2F8EBF}" type="parTrans" cxnId="{EAD2F7D9-0A1E-42A1-977A-8888484CF888}">
      <dgm:prSet/>
      <dgm:spPr/>
      <dgm:t>
        <a:bodyPr/>
        <a:lstStyle/>
        <a:p>
          <a:endParaRPr lang="ru-RU"/>
        </a:p>
      </dgm:t>
    </dgm:pt>
    <dgm:pt modelId="{A74F98B1-0976-4064-90E2-77C332B5DA30}" type="sibTrans" cxnId="{EAD2F7D9-0A1E-42A1-977A-8888484CF888}">
      <dgm:prSet/>
      <dgm:spPr/>
      <dgm:t>
        <a:bodyPr/>
        <a:lstStyle/>
        <a:p>
          <a:endParaRPr lang="ru-RU"/>
        </a:p>
      </dgm:t>
    </dgm:pt>
    <dgm:pt modelId="{2E38F41E-4A40-45F0-B0EF-BFC84686E814}" type="pres">
      <dgm:prSet presAssocID="{F5DEDB21-4DF1-463A-B0A4-AC70164895FB}" presName="compositeShape" presStyleCnt="0">
        <dgm:presLayoutVars>
          <dgm:chMax val="7"/>
          <dgm:dir/>
          <dgm:resizeHandles val="exact"/>
        </dgm:presLayoutVars>
      </dgm:prSet>
      <dgm:spPr/>
    </dgm:pt>
    <dgm:pt modelId="{B79B4DCF-41D8-49C0-A136-AFF3A9892A00}" type="pres">
      <dgm:prSet presAssocID="{24644965-4C49-4A22-96A4-AC081CE897B0}" presName="circ1" presStyleLbl="vennNode1" presStyleIdx="0" presStyleCnt="2" custLinFactNeighborX="-5147" custLinFactNeighborY="-273"/>
      <dgm:spPr/>
      <dgm:t>
        <a:bodyPr/>
        <a:lstStyle/>
        <a:p>
          <a:endParaRPr lang="ru-RU"/>
        </a:p>
      </dgm:t>
    </dgm:pt>
    <dgm:pt modelId="{712D0835-8673-4342-A76E-FF49BBF8A910}" type="pres">
      <dgm:prSet presAssocID="{24644965-4C49-4A22-96A4-AC081CE897B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7A17FF-2CA7-4143-A4BC-9439BDD779E9}" type="pres">
      <dgm:prSet presAssocID="{35B57FB0-93CD-4B9C-8544-D0BA0C470E1D}" presName="circ2" presStyleLbl="vennNode1" presStyleIdx="1" presStyleCnt="2" custLinFactNeighborX="-3238" custLinFactNeighborY="17323"/>
      <dgm:spPr/>
      <dgm:t>
        <a:bodyPr/>
        <a:lstStyle/>
        <a:p>
          <a:endParaRPr lang="ru-RU"/>
        </a:p>
      </dgm:t>
    </dgm:pt>
    <dgm:pt modelId="{5228F886-48A2-4F0A-A6F1-24955D4E17FC}" type="pres">
      <dgm:prSet presAssocID="{35B57FB0-93CD-4B9C-8544-D0BA0C470E1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24039A-20A9-4B35-86A3-202EF56573EC}" type="presOf" srcId="{35B57FB0-93CD-4B9C-8544-D0BA0C470E1D}" destId="{5228F886-48A2-4F0A-A6F1-24955D4E17FC}" srcOrd="1" destOrd="0" presId="urn:microsoft.com/office/officeart/2005/8/layout/venn1"/>
    <dgm:cxn modelId="{F88508DF-746A-4991-A80F-240263560B9A}" type="presOf" srcId="{24644965-4C49-4A22-96A4-AC081CE897B0}" destId="{B79B4DCF-41D8-49C0-A136-AFF3A9892A00}" srcOrd="0" destOrd="0" presId="urn:microsoft.com/office/officeart/2005/8/layout/venn1"/>
    <dgm:cxn modelId="{6B90FC2D-F22B-4824-8331-EB16A1AAE729}" type="presOf" srcId="{F5DEDB21-4DF1-463A-B0A4-AC70164895FB}" destId="{2E38F41E-4A40-45F0-B0EF-BFC84686E814}" srcOrd="0" destOrd="0" presId="urn:microsoft.com/office/officeart/2005/8/layout/venn1"/>
    <dgm:cxn modelId="{AC97A73C-0E8D-4188-969C-D4C34F3DA69F}" type="presOf" srcId="{24644965-4C49-4A22-96A4-AC081CE897B0}" destId="{712D0835-8673-4342-A76E-FF49BBF8A910}" srcOrd="1" destOrd="0" presId="urn:microsoft.com/office/officeart/2005/8/layout/venn1"/>
    <dgm:cxn modelId="{EAD2F7D9-0A1E-42A1-977A-8888484CF888}" srcId="{F5DEDB21-4DF1-463A-B0A4-AC70164895FB}" destId="{35B57FB0-93CD-4B9C-8544-D0BA0C470E1D}" srcOrd="1" destOrd="0" parTransId="{0D5A83C0-4CE7-4858-B0B3-2D508D2F8EBF}" sibTransId="{A74F98B1-0976-4064-90E2-77C332B5DA30}"/>
    <dgm:cxn modelId="{D939665E-7BC4-4378-8AA5-7933D884223B}" srcId="{F5DEDB21-4DF1-463A-B0A4-AC70164895FB}" destId="{24644965-4C49-4A22-96A4-AC081CE897B0}" srcOrd="0" destOrd="0" parTransId="{AE5E4146-0F6B-4F4A-9D40-8AD3E721119F}" sibTransId="{36D657C3-4597-4EAE-B390-FF4590D59472}"/>
    <dgm:cxn modelId="{5307ADA0-1AD3-4013-A967-CBF3B31C6819}" type="presOf" srcId="{35B57FB0-93CD-4B9C-8544-D0BA0C470E1D}" destId="{4B7A17FF-2CA7-4143-A4BC-9439BDD779E9}" srcOrd="0" destOrd="0" presId="urn:microsoft.com/office/officeart/2005/8/layout/venn1"/>
    <dgm:cxn modelId="{CEB280B8-D7EC-4E5D-8571-FD06F3F63434}" type="presParOf" srcId="{2E38F41E-4A40-45F0-B0EF-BFC84686E814}" destId="{B79B4DCF-41D8-49C0-A136-AFF3A9892A00}" srcOrd="0" destOrd="0" presId="urn:microsoft.com/office/officeart/2005/8/layout/venn1"/>
    <dgm:cxn modelId="{EA5F38C0-3DA5-4520-9199-67E870219F51}" type="presParOf" srcId="{2E38F41E-4A40-45F0-B0EF-BFC84686E814}" destId="{712D0835-8673-4342-A76E-FF49BBF8A910}" srcOrd="1" destOrd="0" presId="urn:microsoft.com/office/officeart/2005/8/layout/venn1"/>
    <dgm:cxn modelId="{C5B93FCF-C15F-4ED2-A775-97151DD50DA5}" type="presParOf" srcId="{2E38F41E-4A40-45F0-B0EF-BFC84686E814}" destId="{4B7A17FF-2CA7-4143-A4BC-9439BDD779E9}" srcOrd="2" destOrd="0" presId="urn:microsoft.com/office/officeart/2005/8/layout/venn1"/>
    <dgm:cxn modelId="{40820520-DCED-4C6A-A173-5A7876041A27}" type="presParOf" srcId="{2E38F41E-4A40-45F0-B0EF-BFC84686E814}" destId="{5228F886-48A2-4F0A-A6F1-24955D4E17FC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F28869-8BA4-47A7-89B3-EDA9DDA0484F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92136D-ED9B-480F-936D-D8F3FCA6283E}">
      <dgm:prSet custT="1"/>
      <dgm:spPr/>
      <dgm:t>
        <a:bodyPr/>
        <a:lstStyle/>
        <a:p>
          <a:r>
            <a: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- принцип свободы выбора обучающимися дополнительных образовательных услуг, помощи, наставничества;</a:t>
          </a:r>
        </a:p>
      </dgm:t>
    </dgm:pt>
    <dgm:pt modelId="{9A9DB8E9-AB54-4F15-9AD1-D97BA37D834D}" type="parTrans" cxnId="{8ADEEB61-4B51-45E5-8BDC-8A5DE11C4732}">
      <dgm:prSet/>
      <dgm:spPr/>
      <dgm:t>
        <a:bodyPr/>
        <a:lstStyle/>
        <a:p>
          <a:endParaRPr lang="ru-RU"/>
        </a:p>
      </dgm:t>
    </dgm:pt>
    <dgm:pt modelId="{DD9B1E71-7DE1-468F-8E50-720F1D0022D7}" type="sibTrans" cxnId="{8ADEEB61-4B51-45E5-8BDC-8A5DE11C4732}">
      <dgm:prSet/>
      <dgm:spPr/>
      <dgm:t>
        <a:bodyPr/>
        <a:lstStyle/>
        <a:p>
          <a:endParaRPr lang="ru-RU"/>
        </a:p>
      </dgm:t>
    </dgm:pt>
    <dgm:pt modelId="{973516EC-DA7E-4246-8620-09709E82CA77}">
      <dgm:prSet custT="1"/>
      <dgm:spPr/>
      <dgm:t>
        <a:bodyPr/>
        <a:lstStyle/>
        <a:p>
          <a:r>
            <a: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- Принцип максимального разнообразия предоставленных возможностей для развития личности;</a:t>
          </a:r>
          <a:endParaRPr lang="ru-RU" sz="2000" dirty="0">
            <a:solidFill>
              <a:schemeClr val="bg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246FD208-D5E0-47E3-9093-20050B2F0CC4}" type="parTrans" cxnId="{AC88CB03-D82A-493A-B0AD-BAA03B820E6D}">
      <dgm:prSet/>
      <dgm:spPr/>
      <dgm:t>
        <a:bodyPr/>
        <a:lstStyle/>
        <a:p>
          <a:endParaRPr lang="ru-RU"/>
        </a:p>
      </dgm:t>
    </dgm:pt>
    <dgm:pt modelId="{82714B46-121E-48C4-A298-D2D6F8B723D5}" type="sibTrans" cxnId="{AC88CB03-D82A-493A-B0AD-BAA03B820E6D}">
      <dgm:prSet/>
      <dgm:spPr/>
      <dgm:t>
        <a:bodyPr/>
        <a:lstStyle/>
        <a:p>
          <a:endParaRPr lang="ru-RU"/>
        </a:p>
      </dgm:t>
    </dgm:pt>
    <dgm:pt modelId="{B1891F40-4645-4791-9F62-7DA9105F8B8E}">
      <dgm:prSet custT="1"/>
      <dgm:spPr/>
      <dgm:t>
        <a:bodyPr/>
        <a:lstStyle/>
        <a:p>
          <a:r>
            <a: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- принцип непрерывности и взаимодополняемости;</a:t>
          </a:r>
          <a:endParaRPr lang="ru-RU" sz="2000" dirty="0">
            <a:solidFill>
              <a:schemeClr val="bg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EFCF1592-E360-48A1-9321-4670E5E45833}" type="parTrans" cxnId="{E4772910-F9D5-46DD-A609-5C640048D2A2}">
      <dgm:prSet/>
      <dgm:spPr/>
      <dgm:t>
        <a:bodyPr/>
        <a:lstStyle/>
        <a:p>
          <a:endParaRPr lang="ru-RU"/>
        </a:p>
      </dgm:t>
    </dgm:pt>
    <dgm:pt modelId="{C3AD2E3A-46BF-4EA3-88CF-DD54EFFA46D7}" type="sibTrans" cxnId="{E4772910-F9D5-46DD-A609-5C640048D2A2}">
      <dgm:prSet/>
      <dgm:spPr/>
      <dgm:t>
        <a:bodyPr/>
        <a:lstStyle/>
        <a:p>
          <a:endParaRPr lang="ru-RU"/>
        </a:p>
      </dgm:t>
    </dgm:pt>
    <dgm:pt modelId="{2E804BB4-8F26-4777-B921-7275953387C8}">
      <dgm:prSet custT="1"/>
      <dgm:spPr/>
      <dgm:t>
        <a:bodyPr/>
        <a:lstStyle/>
        <a:p>
          <a:r>
            <a:rPr lang="ru-RU" sz="20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- принцип индивидуализации и дифференциации обучения.</a:t>
          </a:r>
          <a:endParaRPr lang="ru-RU" sz="2000" dirty="0">
            <a:solidFill>
              <a:schemeClr val="bg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44939F23-D562-4E3C-ACD0-51CBA060C629}" type="parTrans" cxnId="{7F0A6F3A-41BE-403B-8CA6-434928599B8F}">
      <dgm:prSet/>
      <dgm:spPr/>
      <dgm:t>
        <a:bodyPr/>
        <a:lstStyle/>
        <a:p>
          <a:endParaRPr lang="ru-RU"/>
        </a:p>
      </dgm:t>
    </dgm:pt>
    <dgm:pt modelId="{9CCAAD82-C77B-4668-8B1C-2C26E0382D87}" type="sibTrans" cxnId="{7F0A6F3A-41BE-403B-8CA6-434928599B8F}">
      <dgm:prSet/>
      <dgm:spPr/>
      <dgm:t>
        <a:bodyPr/>
        <a:lstStyle/>
        <a:p>
          <a:endParaRPr lang="ru-RU"/>
        </a:p>
      </dgm:t>
    </dgm:pt>
    <dgm:pt modelId="{3EF3911B-B1C6-49E6-ACEB-C34F98AF7FA1}" type="pres">
      <dgm:prSet presAssocID="{ABF28869-8BA4-47A7-89B3-EDA9DDA048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FA01A4-21F8-401C-A656-61F95EFCE464}" type="pres">
      <dgm:prSet presAssocID="{973516EC-DA7E-4246-8620-09709E82CA77}" presName="parentLin" presStyleCnt="0"/>
      <dgm:spPr/>
    </dgm:pt>
    <dgm:pt modelId="{FEE088D1-79BF-4239-9CBB-686D8B2FC88C}" type="pres">
      <dgm:prSet presAssocID="{973516EC-DA7E-4246-8620-09709E82CA7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7B1C916-09A9-4711-95DC-751333752BE7}" type="pres">
      <dgm:prSet presAssocID="{973516EC-DA7E-4246-8620-09709E82CA77}" presName="parentText" presStyleLbl="node1" presStyleIdx="0" presStyleCnt="4" custScaleX="150037" custScaleY="909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E9048C-C494-4C02-82A8-D9812817D1C9}" type="pres">
      <dgm:prSet presAssocID="{973516EC-DA7E-4246-8620-09709E82CA77}" presName="negativeSpace" presStyleCnt="0"/>
      <dgm:spPr/>
    </dgm:pt>
    <dgm:pt modelId="{BFD8A7D0-F4FD-4903-9A1D-0073CB12F351}" type="pres">
      <dgm:prSet presAssocID="{973516EC-DA7E-4246-8620-09709E82CA77}" presName="childText" presStyleLbl="conFgAcc1" presStyleIdx="0" presStyleCnt="4">
        <dgm:presLayoutVars>
          <dgm:bulletEnabled val="1"/>
        </dgm:presLayoutVars>
      </dgm:prSet>
      <dgm:spPr/>
    </dgm:pt>
    <dgm:pt modelId="{5CCB748C-79C0-4525-8F46-A8304B38DCB6}" type="pres">
      <dgm:prSet presAssocID="{82714B46-121E-48C4-A298-D2D6F8B723D5}" presName="spaceBetweenRectangles" presStyleCnt="0"/>
      <dgm:spPr/>
    </dgm:pt>
    <dgm:pt modelId="{AEFAFA61-44D2-4D5E-8DEA-1A0F6817256D}" type="pres">
      <dgm:prSet presAssocID="{DD92136D-ED9B-480F-936D-D8F3FCA6283E}" presName="parentLin" presStyleCnt="0"/>
      <dgm:spPr/>
    </dgm:pt>
    <dgm:pt modelId="{BE3B9B2D-1663-4F9C-87CF-F705C26342F3}" type="pres">
      <dgm:prSet presAssocID="{DD92136D-ED9B-480F-936D-D8F3FCA6283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9395540-998E-44ED-A1E0-A4096F25066B}" type="pres">
      <dgm:prSet presAssocID="{DD92136D-ED9B-480F-936D-D8F3FCA6283E}" presName="parentText" presStyleLbl="node1" presStyleIdx="1" presStyleCnt="4" custScaleX="142857" custScaleY="1488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7DBBA9-871C-4778-8500-A46111CA9F6D}" type="pres">
      <dgm:prSet presAssocID="{DD92136D-ED9B-480F-936D-D8F3FCA6283E}" presName="negativeSpace" presStyleCnt="0"/>
      <dgm:spPr/>
    </dgm:pt>
    <dgm:pt modelId="{E2019364-E351-4CBA-B19C-FB89E4EDA16F}" type="pres">
      <dgm:prSet presAssocID="{DD92136D-ED9B-480F-936D-D8F3FCA6283E}" presName="childText" presStyleLbl="conFgAcc1" presStyleIdx="1" presStyleCnt="4">
        <dgm:presLayoutVars>
          <dgm:bulletEnabled val="1"/>
        </dgm:presLayoutVars>
      </dgm:prSet>
      <dgm:spPr/>
    </dgm:pt>
    <dgm:pt modelId="{A33245D0-9A0A-45EB-9C8F-F73F3F9C9959}" type="pres">
      <dgm:prSet presAssocID="{DD9B1E71-7DE1-468F-8E50-720F1D0022D7}" presName="spaceBetweenRectangles" presStyleCnt="0"/>
      <dgm:spPr/>
    </dgm:pt>
    <dgm:pt modelId="{B7B27D90-B27E-4DED-BD99-998B09A3BFEB}" type="pres">
      <dgm:prSet presAssocID="{B1891F40-4645-4791-9F62-7DA9105F8B8E}" presName="parentLin" presStyleCnt="0"/>
      <dgm:spPr/>
    </dgm:pt>
    <dgm:pt modelId="{CD1393AB-006D-40D5-A2F4-904CF5941DD2}" type="pres">
      <dgm:prSet presAssocID="{B1891F40-4645-4791-9F62-7DA9105F8B8E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D13591A1-FDF3-4A80-86E3-72E6A641626A}" type="pres">
      <dgm:prSet presAssocID="{B1891F40-4645-4791-9F62-7DA9105F8B8E}" presName="parentText" presStyleLbl="node1" presStyleIdx="2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2A2E0D-378D-4635-91B6-71EE969C3099}" type="pres">
      <dgm:prSet presAssocID="{B1891F40-4645-4791-9F62-7DA9105F8B8E}" presName="negativeSpace" presStyleCnt="0"/>
      <dgm:spPr/>
    </dgm:pt>
    <dgm:pt modelId="{5EE5D875-0CCC-4687-B876-AE6EAFCC1ED9}" type="pres">
      <dgm:prSet presAssocID="{B1891F40-4645-4791-9F62-7DA9105F8B8E}" presName="childText" presStyleLbl="conFgAcc1" presStyleIdx="2" presStyleCnt="4">
        <dgm:presLayoutVars>
          <dgm:bulletEnabled val="1"/>
        </dgm:presLayoutVars>
      </dgm:prSet>
      <dgm:spPr/>
    </dgm:pt>
    <dgm:pt modelId="{BA8300BB-9FFD-4421-9C2B-327DD8C6A0AF}" type="pres">
      <dgm:prSet presAssocID="{C3AD2E3A-46BF-4EA3-88CF-DD54EFFA46D7}" presName="spaceBetweenRectangles" presStyleCnt="0"/>
      <dgm:spPr/>
    </dgm:pt>
    <dgm:pt modelId="{4C285FBC-00A9-480C-8162-269B5712C2A9}" type="pres">
      <dgm:prSet presAssocID="{2E804BB4-8F26-4777-B921-7275953387C8}" presName="parentLin" presStyleCnt="0"/>
      <dgm:spPr/>
    </dgm:pt>
    <dgm:pt modelId="{76C11B4B-D091-42AE-9329-8B6516478AEC}" type="pres">
      <dgm:prSet presAssocID="{2E804BB4-8F26-4777-B921-7275953387C8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EBA4D94E-3248-469B-9572-6D14B9FA0830}" type="pres">
      <dgm:prSet presAssocID="{2E804BB4-8F26-4777-B921-7275953387C8}" presName="parentText" presStyleLbl="node1" presStyleIdx="3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0BBA22-CAD5-424A-96A7-33613F170AFC}" type="pres">
      <dgm:prSet presAssocID="{2E804BB4-8F26-4777-B921-7275953387C8}" presName="negativeSpace" presStyleCnt="0"/>
      <dgm:spPr/>
    </dgm:pt>
    <dgm:pt modelId="{A5099E7F-8CD0-4E55-9247-85EED91D5B40}" type="pres">
      <dgm:prSet presAssocID="{2E804BB4-8F26-4777-B921-7275953387C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F0A6F3A-41BE-403B-8CA6-434928599B8F}" srcId="{ABF28869-8BA4-47A7-89B3-EDA9DDA0484F}" destId="{2E804BB4-8F26-4777-B921-7275953387C8}" srcOrd="3" destOrd="0" parTransId="{44939F23-D562-4E3C-ACD0-51CBA060C629}" sibTransId="{9CCAAD82-C77B-4668-8B1C-2C26E0382D87}"/>
    <dgm:cxn modelId="{AC88CB03-D82A-493A-B0AD-BAA03B820E6D}" srcId="{ABF28869-8BA4-47A7-89B3-EDA9DDA0484F}" destId="{973516EC-DA7E-4246-8620-09709E82CA77}" srcOrd="0" destOrd="0" parTransId="{246FD208-D5E0-47E3-9093-20050B2F0CC4}" sibTransId="{82714B46-121E-48C4-A298-D2D6F8B723D5}"/>
    <dgm:cxn modelId="{E4772910-F9D5-46DD-A609-5C640048D2A2}" srcId="{ABF28869-8BA4-47A7-89B3-EDA9DDA0484F}" destId="{B1891F40-4645-4791-9F62-7DA9105F8B8E}" srcOrd="2" destOrd="0" parTransId="{EFCF1592-E360-48A1-9321-4670E5E45833}" sibTransId="{C3AD2E3A-46BF-4EA3-88CF-DD54EFFA46D7}"/>
    <dgm:cxn modelId="{37B0BD35-3115-48D4-87A4-AEE524099FC2}" type="presOf" srcId="{2E804BB4-8F26-4777-B921-7275953387C8}" destId="{EBA4D94E-3248-469B-9572-6D14B9FA0830}" srcOrd="1" destOrd="0" presId="urn:microsoft.com/office/officeart/2005/8/layout/list1"/>
    <dgm:cxn modelId="{09D80555-A96C-4124-BECD-757D9781B6FC}" type="presOf" srcId="{B1891F40-4645-4791-9F62-7DA9105F8B8E}" destId="{CD1393AB-006D-40D5-A2F4-904CF5941DD2}" srcOrd="0" destOrd="0" presId="urn:microsoft.com/office/officeart/2005/8/layout/list1"/>
    <dgm:cxn modelId="{B0C80213-F0EB-4B94-B5C0-C44454E0EE83}" type="presOf" srcId="{B1891F40-4645-4791-9F62-7DA9105F8B8E}" destId="{D13591A1-FDF3-4A80-86E3-72E6A641626A}" srcOrd="1" destOrd="0" presId="urn:microsoft.com/office/officeart/2005/8/layout/list1"/>
    <dgm:cxn modelId="{45B78D10-C394-425E-9C10-EC27AA1E7269}" type="presOf" srcId="{973516EC-DA7E-4246-8620-09709E82CA77}" destId="{FEE088D1-79BF-4239-9CBB-686D8B2FC88C}" srcOrd="0" destOrd="0" presId="urn:microsoft.com/office/officeart/2005/8/layout/list1"/>
    <dgm:cxn modelId="{FC237450-2DD1-4FE0-AF72-6E74FA7BD402}" type="presOf" srcId="{DD92136D-ED9B-480F-936D-D8F3FCA6283E}" destId="{BE3B9B2D-1663-4F9C-87CF-F705C26342F3}" srcOrd="0" destOrd="0" presId="urn:microsoft.com/office/officeart/2005/8/layout/list1"/>
    <dgm:cxn modelId="{C2A2CD5B-61D9-429C-BDFB-B11135DC8750}" type="presOf" srcId="{973516EC-DA7E-4246-8620-09709E82CA77}" destId="{E7B1C916-09A9-4711-95DC-751333752BE7}" srcOrd="1" destOrd="0" presId="urn:microsoft.com/office/officeart/2005/8/layout/list1"/>
    <dgm:cxn modelId="{8ADEEB61-4B51-45E5-8BDC-8A5DE11C4732}" srcId="{ABF28869-8BA4-47A7-89B3-EDA9DDA0484F}" destId="{DD92136D-ED9B-480F-936D-D8F3FCA6283E}" srcOrd="1" destOrd="0" parTransId="{9A9DB8E9-AB54-4F15-9AD1-D97BA37D834D}" sibTransId="{DD9B1E71-7DE1-468F-8E50-720F1D0022D7}"/>
    <dgm:cxn modelId="{DE820E6B-055E-4CC6-AE32-6C75DD93A302}" type="presOf" srcId="{DD92136D-ED9B-480F-936D-D8F3FCA6283E}" destId="{29395540-998E-44ED-A1E0-A4096F25066B}" srcOrd="1" destOrd="0" presId="urn:microsoft.com/office/officeart/2005/8/layout/list1"/>
    <dgm:cxn modelId="{E624E347-E798-4683-8118-BABA76EFA333}" type="presOf" srcId="{ABF28869-8BA4-47A7-89B3-EDA9DDA0484F}" destId="{3EF3911B-B1C6-49E6-ACEB-C34F98AF7FA1}" srcOrd="0" destOrd="0" presId="urn:microsoft.com/office/officeart/2005/8/layout/list1"/>
    <dgm:cxn modelId="{C7C96AC1-B428-4716-A8DE-A6BA38C3DC13}" type="presOf" srcId="{2E804BB4-8F26-4777-B921-7275953387C8}" destId="{76C11B4B-D091-42AE-9329-8B6516478AEC}" srcOrd="0" destOrd="0" presId="urn:microsoft.com/office/officeart/2005/8/layout/list1"/>
    <dgm:cxn modelId="{B7B9D10F-94BA-41CF-A6BA-F1ADB417D1A5}" type="presParOf" srcId="{3EF3911B-B1C6-49E6-ACEB-C34F98AF7FA1}" destId="{D1FA01A4-21F8-401C-A656-61F95EFCE464}" srcOrd="0" destOrd="0" presId="urn:microsoft.com/office/officeart/2005/8/layout/list1"/>
    <dgm:cxn modelId="{CC720CB5-CA92-40C6-AA14-2E0744AA5194}" type="presParOf" srcId="{D1FA01A4-21F8-401C-A656-61F95EFCE464}" destId="{FEE088D1-79BF-4239-9CBB-686D8B2FC88C}" srcOrd="0" destOrd="0" presId="urn:microsoft.com/office/officeart/2005/8/layout/list1"/>
    <dgm:cxn modelId="{64D7DAAD-448D-48B3-ADCF-CF5877F028AB}" type="presParOf" srcId="{D1FA01A4-21F8-401C-A656-61F95EFCE464}" destId="{E7B1C916-09A9-4711-95DC-751333752BE7}" srcOrd="1" destOrd="0" presId="urn:microsoft.com/office/officeart/2005/8/layout/list1"/>
    <dgm:cxn modelId="{E0E879A5-3789-4B42-A917-4A92131F792A}" type="presParOf" srcId="{3EF3911B-B1C6-49E6-ACEB-C34F98AF7FA1}" destId="{25E9048C-C494-4C02-82A8-D9812817D1C9}" srcOrd="1" destOrd="0" presId="urn:microsoft.com/office/officeart/2005/8/layout/list1"/>
    <dgm:cxn modelId="{BBBF247D-95CA-4EE1-A521-03AEE91793F7}" type="presParOf" srcId="{3EF3911B-B1C6-49E6-ACEB-C34F98AF7FA1}" destId="{BFD8A7D0-F4FD-4903-9A1D-0073CB12F351}" srcOrd="2" destOrd="0" presId="urn:microsoft.com/office/officeart/2005/8/layout/list1"/>
    <dgm:cxn modelId="{FFADF367-92F1-4C43-A8EE-7D65E463CF8A}" type="presParOf" srcId="{3EF3911B-B1C6-49E6-ACEB-C34F98AF7FA1}" destId="{5CCB748C-79C0-4525-8F46-A8304B38DCB6}" srcOrd="3" destOrd="0" presId="urn:microsoft.com/office/officeart/2005/8/layout/list1"/>
    <dgm:cxn modelId="{701108D0-CC57-482E-B08A-18B60568CDC9}" type="presParOf" srcId="{3EF3911B-B1C6-49E6-ACEB-C34F98AF7FA1}" destId="{AEFAFA61-44D2-4D5E-8DEA-1A0F6817256D}" srcOrd="4" destOrd="0" presId="urn:microsoft.com/office/officeart/2005/8/layout/list1"/>
    <dgm:cxn modelId="{B109EB1D-BAF1-4949-937E-76918CCB846C}" type="presParOf" srcId="{AEFAFA61-44D2-4D5E-8DEA-1A0F6817256D}" destId="{BE3B9B2D-1663-4F9C-87CF-F705C26342F3}" srcOrd="0" destOrd="0" presId="urn:microsoft.com/office/officeart/2005/8/layout/list1"/>
    <dgm:cxn modelId="{DF91488B-116D-4899-A398-015E51D07023}" type="presParOf" srcId="{AEFAFA61-44D2-4D5E-8DEA-1A0F6817256D}" destId="{29395540-998E-44ED-A1E0-A4096F25066B}" srcOrd="1" destOrd="0" presId="urn:microsoft.com/office/officeart/2005/8/layout/list1"/>
    <dgm:cxn modelId="{7BFED66C-0114-47F4-A845-0CEDBBB6E67B}" type="presParOf" srcId="{3EF3911B-B1C6-49E6-ACEB-C34F98AF7FA1}" destId="{F97DBBA9-871C-4778-8500-A46111CA9F6D}" srcOrd="5" destOrd="0" presId="urn:microsoft.com/office/officeart/2005/8/layout/list1"/>
    <dgm:cxn modelId="{B384C2CF-1649-4C0B-AE6C-DFA75D2390D8}" type="presParOf" srcId="{3EF3911B-B1C6-49E6-ACEB-C34F98AF7FA1}" destId="{E2019364-E351-4CBA-B19C-FB89E4EDA16F}" srcOrd="6" destOrd="0" presId="urn:microsoft.com/office/officeart/2005/8/layout/list1"/>
    <dgm:cxn modelId="{79FF8316-67DA-4366-ACEA-08203A0C77AD}" type="presParOf" srcId="{3EF3911B-B1C6-49E6-ACEB-C34F98AF7FA1}" destId="{A33245D0-9A0A-45EB-9C8F-F73F3F9C9959}" srcOrd="7" destOrd="0" presId="urn:microsoft.com/office/officeart/2005/8/layout/list1"/>
    <dgm:cxn modelId="{DF361624-7396-4535-9B02-09E0EBA565A5}" type="presParOf" srcId="{3EF3911B-B1C6-49E6-ACEB-C34F98AF7FA1}" destId="{B7B27D90-B27E-4DED-BD99-998B09A3BFEB}" srcOrd="8" destOrd="0" presId="urn:microsoft.com/office/officeart/2005/8/layout/list1"/>
    <dgm:cxn modelId="{F1A4FF8A-3BC7-44AD-82AC-0397BF81FDCF}" type="presParOf" srcId="{B7B27D90-B27E-4DED-BD99-998B09A3BFEB}" destId="{CD1393AB-006D-40D5-A2F4-904CF5941DD2}" srcOrd="0" destOrd="0" presId="urn:microsoft.com/office/officeart/2005/8/layout/list1"/>
    <dgm:cxn modelId="{9247027F-48F0-49A9-AD26-42EFE13E31BE}" type="presParOf" srcId="{B7B27D90-B27E-4DED-BD99-998B09A3BFEB}" destId="{D13591A1-FDF3-4A80-86E3-72E6A641626A}" srcOrd="1" destOrd="0" presId="urn:microsoft.com/office/officeart/2005/8/layout/list1"/>
    <dgm:cxn modelId="{5501B5D7-5CB7-4BBA-BEB8-102B73AA5935}" type="presParOf" srcId="{3EF3911B-B1C6-49E6-ACEB-C34F98AF7FA1}" destId="{0D2A2E0D-378D-4635-91B6-71EE969C3099}" srcOrd="9" destOrd="0" presId="urn:microsoft.com/office/officeart/2005/8/layout/list1"/>
    <dgm:cxn modelId="{FB1B4BCD-6093-4E42-B682-6CFCD1261387}" type="presParOf" srcId="{3EF3911B-B1C6-49E6-ACEB-C34F98AF7FA1}" destId="{5EE5D875-0CCC-4687-B876-AE6EAFCC1ED9}" srcOrd="10" destOrd="0" presId="urn:microsoft.com/office/officeart/2005/8/layout/list1"/>
    <dgm:cxn modelId="{4514FAE6-2E24-45BA-B649-A34D494C54E7}" type="presParOf" srcId="{3EF3911B-B1C6-49E6-ACEB-C34F98AF7FA1}" destId="{BA8300BB-9FFD-4421-9C2B-327DD8C6A0AF}" srcOrd="11" destOrd="0" presId="urn:microsoft.com/office/officeart/2005/8/layout/list1"/>
    <dgm:cxn modelId="{04ABDEB3-E8E9-42B7-8F8E-CD2BA7163136}" type="presParOf" srcId="{3EF3911B-B1C6-49E6-ACEB-C34F98AF7FA1}" destId="{4C285FBC-00A9-480C-8162-269B5712C2A9}" srcOrd="12" destOrd="0" presId="urn:microsoft.com/office/officeart/2005/8/layout/list1"/>
    <dgm:cxn modelId="{3DBE3755-5C30-4DD9-9C64-21B2E6784DCE}" type="presParOf" srcId="{4C285FBC-00A9-480C-8162-269B5712C2A9}" destId="{76C11B4B-D091-42AE-9329-8B6516478AEC}" srcOrd="0" destOrd="0" presId="urn:microsoft.com/office/officeart/2005/8/layout/list1"/>
    <dgm:cxn modelId="{576520A5-F16B-4397-A800-792CEE5114F1}" type="presParOf" srcId="{4C285FBC-00A9-480C-8162-269B5712C2A9}" destId="{EBA4D94E-3248-469B-9572-6D14B9FA0830}" srcOrd="1" destOrd="0" presId="urn:microsoft.com/office/officeart/2005/8/layout/list1"/>
    <dgm:cxn modelId="{D67482D5-D762-4B1D-8BAD-7F9D3CB5C66B}" type="presParOf" srcId="{3EF3911B-B1C6-49E6-ACEB-C34F98AF7FA1}" destId="{240BBA22-CAD5-424A-96A7-33613F170AFC}" srcOrd="13" destOrd="0" presId="urn:microsoft.com/office/officeart/2005/8/layout/list1"/>
    <dgm:cxn modelId="{C2D68D20-A778-499F-9E5E-651D333693C9}" type="presParOf" srcId="{3EF3911B-B1C6-49E6-ACEB-C34F98AF7FA1}" destId="{A5099E7F-8CD0-4E55-9247-85EED91D5B4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DEDB21-4DF1-463A-B0A4-AC70164895FB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 phldr="1"/>
      <dgm:spPr/>
    </dgm:pt>
    <dgm:pt modelId="{2E38F41E-4A40-45F0-B0EF-BFC84686E814}" type="pres">
      <dgm:prSet presAssocID="{F5DEDB21-4DF1-463A-B0A4-AC70164895FB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6B90FC2D-F22B-4824-8331-EB16A1AAE729}" type="presOf" srcId="{F5DEDB21-4DF1-463A-B0A4-AC70164895FB}" destId="{2E38F41E-4A40-45F0-B0EF-BFC84686E814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9E46BE7-B638-46E2-A197-F524F3BFF2A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1D80A0-D254-476E-8691-42FB779AA5EB}">
      <dgm:prSet phldrT="[Текст]"/>
      <dgm:spPr/>
      <dgm:t>
        <a:bodyPr/>
        <a:lstStyle/>
        <a:p>
          <a:r>
            <a:rPr lang="ru-RU" dirty="0"/>
            <a:t>системность</a:t>
          </a:r>
        </a:p>
      </dgm:t>
    </dgm:pt>
    <dgm:pt modelId="{AA1E2E64-4511-4524-A739-7C3D32C36F3C}" type="parTrans" cxnId="{A48CD2DE-B149-4C10-8293-DCDB2E606839}">
      <dgm:prSet/>
      <dgm:spPr/>
      <dgm:t>
        <a:bodyPr/>
        <a:lstStyle/>
        <a:p>
          <a:endParaRPr lang="ru-RU"/>
        </a:p>
      </dgm:t>
    </dgm:pt>
    <dgm:pt modelId="{A319A70B-E125-41DA-81D1-73820B4157CA}" type="sibTrans" cxnId="{A48CD2DE-B149-4C10-8293-DCDB2E606839}">
      <dgm:prSet/>
      <dgm:spPr/>
      <dgm:t>
        <a:bodyPr/>
        <a:lstStyle/>
        <a:p>
          <a:endParaRPr lang="ru-RU"/>
        </a:p>
      </dgm:t>
    </dgm:pt>
    <dgm:pt modelId="{BC29B295-9B3E-4BDB-BF6F-B63E4C78652D}">
      <dgm:prSet phldrT="[Текст]"/>
      <dgm:spPr/>
      <dgm:t>
        <a:bodyPr/>
        <a:lstStyle/>
        <a:p>
          <a:r>
            <a:rPr lang="ru-RU" dirty="0"/>
            <a:t>мобильность</a:t>
          </a:r>
        </a:p>
      </dgm:t>
    </dgm:pt>
    <dgm:pt modelId="{F492D330-F7E3-4DD2-A7C9-8D08FB642419}" type="parTrans" cxnId="{6E7B7850-40CB-4726-A3D0-D99DF2DCAFDD}">
      <dgm:prSet/>
      <dgm:spPr/>
      <dgm:t>
        <a:bodyPr/>
        <a:lstStyle/>
        <a:p>
          <a:endParaRPr lang="ru-RU"/>
        </a:p>
      </dgm:t>
    </dgm:pt>
    <dgm:pt modelId="{93EDEF02-6FCD-4C4E-BBD1-93021CEAF5ED}" type="sibTrans" cxnId="{6E7B7850-40CB-4726-A3D0-D99DF2DCAFDD}">
      <dgm:prSet/>
      <dgm:spPr/>
      <dgm:t>
        <a:bodyPr/>
        <a:lstStyle/>
        <a:p>
          <a:endParaRPr lang="ru-RU"/>
        </a:p>
      </dgm:t>
    </dgm:pt>
    <dgm:pt modelId="{A99DA200-8F04-469F-AAD7-D50E1958753A}">
      <dgm:prSet phldrT="[Текст]"/>
      <dgm:spPr/>
      <dgm:t>
        <a:bodyPr/>
        <a:lstStyle/>
        <a:p>
          <a:r>
            <a:rPr lang="ru-RU" dirty="0"/>
            <a:t>гибкость</a:t>
          </a:r>
        </a:p>
      </dgm:t>
    </dgm:pt>
    <dgm:pt modelId="{233FED47-D09D-4795-9562-01CA9F8F1DAA}" type="parTrans" cxnId="{ECB0D5BE-2F88-4049-836B-C82F719217FB}">
      <dgm:prSet/>
      <dgm:spPr/>
      <dgm:t>
        <a:bodyPr/>
        <a:lstStyle/>
        <a:p>
          <a:endParaRPr lang="ru-RU"/>
        </a:p>
      </dgm:t>
    </dgm:pt>
    <dgm:pt modelId="{F42AFF4D-C557-4494-A514-7B9F7DC76432}" type="sibTrans" cxnId="{ECB0D5BE-2F88-4049-836B-C82F719217FB}">
      <dgm:prSet/>
      <dgm:spPr/>
      <dgm:t>
        <a:bodyPr/>
        <a:lstStyle/>
        <a:p>
          <a:endParaRPr lang="ru-RU"/>
        </a:p>
      </dgm:t>
    </dgm:pt>
    <dgm:pt modelId="{89575821-B84C-4DEE-B9E5-EE4FB00291B1}" type="pres">
      <dgm:prSet presAssocID="{79E46BE7-B638-46E2-A197-F524F3BFF2A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562474-2CA4-432D-8BD5-F5AB76B43C8F}" type="pres">
      <dgm:prSet presAssocID="{871D80A0-D254-476E-8691-42FB779AA5EB}" presName="parentLin" presStyleCnt="0"/>
      <dgm:spPr/>
    </dgm:pt>
    <dgm:pt modelId="{1EC2C34E-2D92-4E3B-8900-4B13A097C64C}" type="pres">
      <dgm:prSet presAssocID="{871D80A0-D254-476E-8691-42FB779AA5E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47D9C02-A28D-47A7-976B-DB5EED0B07F3}" type="pres">
      <dgm:prSet presAssocID="{871D80A0-D254-476E-8691-42FB779AA5EB}" presName="parentText" presStyleLbl="node1" presStyleIdx="0" presStyleCnt="3" custLinFactNeighborX="18123" custLinFactNeighborY="-243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2E19A3-5EEF-4928-9AD5-8436175BB6F9}" type="pres">
      <dgm:prSet presAssocID="{871D80A0-D254-476E-8691-42FB779AA5EB}" presName="negativeSpace" presStyleCnt="0"/>
      <dgm:spPr/>
    </dgm:pt>
    <dgm:pt modelId="{CCF635C3-214A-434B-A149-6D055B1EB94E}" type="pres">
      <dgm:prSet presAssocID="{871D80A0-D254-476E-8691-42FB779AA5EB}" presName="childText" presStyleLbl="conFgAcc1" presStyleIdx="0" presStyleCnt="3" custLinFactY="-113010" custLinFactNeighborX="-15356" custLinFactNeighborY="-200000">
        <dgm:presLayoutVars>
          <dgm:bulletEnabled val="1"/>
        </dgm:presLayoutVars>
      </dgm:prSet>
      <dgm:spPr/>
    </dgm:pt>
    <dgm:pt modelId="{FD74AC46-5A42-4BD2-8A34-2FAA4CFA1C64}" type="pres">
      <dgm:prSet presAssocID="{A319A70B-E125-41DA-81D1-73820B4157CA}" presName="spaceBetweenRectangles" presStyleCnt="0"/>
      <dgm:spPr/>
    </dgm:pt>
    <dgm:pt modelId="{7D9DA2F3-4F7A-49B1-87A9-78D891B07799}" type="pres">
      <dgm:prSet presAssocID="{BC29B295-9B3E-4BDB-BF6F-B63E4C78652D}" presName="parentLin" presStyleCnt="0"/>
      <dgm:spPr/>
    </dgm:pt>
    <dgm:pt modelId="{D94766A1-D73B-4012-8BAE-9F0A8718F829}" type="pres">
      <dgm:prSet presAssocID="{BC29B295-9B3E-4BDB-BF6F-B63E4C78652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E398508-0DA4-4841-8172-B076039CEDF2}" type="pres">
      <dgm:prSet presAssocID="{BC29B295-9B3E-4BDB-BF6F-B63E4C78652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9A0C69-6266-416A-BAC8-7760D74CE58F}" type="pres">
      <dgm:prSet presAssocID="{BC29B295-9B3E-4BDB-BF6F-B63E4C78652D}" presName="negativeSpace" presStyleCnt="0"/>
      <dgm:spPr/>
    </dgm:pt>
    <dgm:pt modelId="{CEE46CFC-0A92-4839-9DCC-27F6F8E4F91B}" type="pres">
      <dgm:prSet presAssocID="{BC29B295-9B3E-4BDB-BF6F-B63E4C78652D}" presName="childText" presStyleLbl="conFgAcc1" presStyleIdx="1" presStyleCnt="3">
        <dgm:presLayoutVars>
          <dgm:bulletEnabled val="1"/>
        </dgm:presLayoutVars>
      </dgm:prSet>
      <dgm:spPr/>
    </dgm:pt>
    <dgm:pt modelId="{A72BA214-2872-475A-BC88-DC7E4818B4D7}" type="pres">
      <dgm:prSet presAssocID="{93EDEF02-6FCD-4C4E-BBD1-93021CEAF5ED}" presName="spaceBetweenRectangles" presStyleCnt="0"/>
      <dgm:spPr/>
    </dgm:pt>
    <dgm:pt modelId="{3E7B83B5-DCF3-43EA-8A8E-61DDC6F94FD4}" type="pres">
      <dgm:prSet presAssocID="{A99DA200-8F04-469F-AAD7-D50E1958753A}" presName="parentLin" presStyleCnt="0"/>
      <dgm:spPr/>
    </dgm:pt>
    <dgm:pt modelId="{CF1442CF-66C6-4018-B10A-062C6BC5754E}" type="pres">
      <dgm:prSet presAssocID="{A99DA200-8F04-469F-AAD7-D50E1958753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1C1DC96-46BE-4179-826C-0475544422CF}" type="pres">
      <dgm:prSet presAssocID="{A99DA200-8F04-469F-AAD7-D50E1958753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E64D6A-10E3-406E-A9BE-EF7420D411E0}" type="pres">
      <dgm:prSet presAssocID="{A99DA200-8F04-469F-AAD7-D50E1958753A}" presName="negativeSpace" presStyleCnt="0"/>
      <dgm:spPr/>
    </dgm:pt>
    <dgm:pt modelId="{C07A19DD-F6A4-4770-87AB-453DCA23EA95}" type="pres">
      <dgm:prSet presAssocID="{A99DA200-8F04-469F-AAD7-D50E1958753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E2F6B66-CEF8-4457-91DF-2547E72B497B}" type="presOf" srcId="{79E46BE7-B638-46E2-A197-F524F3BFF2A6}" destId="{89575821-B84C-4DEE-B9E5-EE4FB00291B1}" srcOrd="0" destOrd="0" presId="urn:microsoft.com/office/officeart/2005/8/layout/list1"/>
    <dgm:cxn modelId="{6E7B7850-40CB-4726-A3D0-D99DF2DCAFDD}" srcId="{79E46BE7-B638-46E2-A197-F524F3BFF2A6}" destId="{BC29B295-9B3E-4BDB-BF6F-B63E4C78652D}" srcOrd="1" destOrd="0" parTransId="{F492D330-F7E3-4DD2-A7C9-8D08FB642419}" sibTransId="{93EDEF02-6FCD-4C4E-BBD1-93021CEAF5ED}"/>
    <dgm:cxn modelId="{4F8CB40E-E2F2-45D5-B705-B9E72DCD4B54}" type="presOf" srcId="{BC29B295-9B3E-4BDB-BF6F-B63E4C78652D}" destId="{3E398508-0DA4-4841-8172-B076039CEDF2}" srcOrd="1" destOrd="0" presId="urn:microsoft.com/office/officeart/2005/8/layout/list1"/>
    <dgm:cxn modelId="{0DC0CCEB-001D-444E-BC3A-5564F60647A1}" type="presOf" srcId="{A99DA200-8F04-469F-AAD7-D50E1958753A}" destId="{61C1DC96-46BE-4179-826C-0475544422CF}" srcOrd="1" destOrd="0" presId="urn:microsoft.com/office/officeart/2005/8/layout/list1"/>
    <dgm:cxn modelId="{3F46529C-15D3-4AD4-9EB8-938FF6BF86B8}" type="presOf" srcId="{BC29B295-9B3E-4BDB-BF6F-B63E4C78652D}" destId="{D94766A1-D73B-4012-8BAE-9F0A8718F829}" srcOrd="0" destOrd="0" presId="urn:microsoft.com/office/officeart/2005/8/layout/list1"/>
    <dgm:cxn modelId="{150B3BE2-3E6D-463E-A2E2-D6598A8FE4A4}" type="presOf" srcId="{A99DA200-8F04-469F-AAD7-D50E1958753A}" destId="{CF1442CF-66C6-4018-B10A-062C6BC5754E}" srcOrd="0" destOrd="0" presId="urn:microsoft.com/office/officeart/2005/8/layout/list1"/>
    <dgm:cxn modelId="{894E90F3-9244-42C0-8299-ECB75636B356}" type="presOf" srcId="{871D80A0-D254-476E-8691-42FB779AA5EB}" destId="{1EC2C34E-2D92-4E3B-8900-4B13A097C64C}" srcOrd="0" destOrd="0" presId="urn:microsoft.com/office/officeart/2005/8/layout/list1"/>
    <dgm:cxn modelId="{ACB4FACB-FDFE-479E-8B91-766D4D76CA9B}" type="presOf" srcId="{871D80A0-D254-476E-8691-42FB779AA5EB}" destId="{E47D9C02-A28D-47A7-976B-DB5EED0B07F3}" srcOrd="1" destOrd="0" presId="urn:microsoft.com/office/officeart/2005/8/layout/list1"/>
    <dgm:cxn modelId="{A48CD2DE-B149-4C10-8293-DCDB2E606839}" srcId="{79E46BE7-B638-46E2-A197-F524F3BFF2A6}" destId="{871D80A0-D254-476E-8691-42FB779AA5EB}" srcOrd="0" destOrd="0" parTransId="{AA1E2E64-4511-4524-A739-7C3D32C36F3C}" sibTransId="{A319A70B-E125-41DA-81D1-73820B4157CA}"/>
    <dgm:cxn modelId="{ECB0D5BE-2F88-4049-836B-C82F719217FB}" srcId="{79E46BE7-B638-46E2-A197-F524F3BFF2A6}" destId="{A99DA200-8F04-469F-AAD7-D50E1958753A}" srcOrd="2" destOrd="0" parTransId="{233FED47-D09D-4795-9562-01CA9F8F1DAA}" sibTransId="{F42AFF4D-C557-4494-A514-7B9F7DC76432}"/>
    <dgm:cxn modelId="{CD7D7E38-E513-4E7A-987F-8DD3F006D77D}" type="presParOf" srcId="{89575821-B84C-4DEE-B9E5-EE4FB00291B1}" destId="{80562474-2CA4-432D-8BD5-F5AB76B43C8F}" srcOrd="0" destOrd="0" presId="urn:microsoft.com/office/officeart/2005/8/layout/list1"/>
    <dgm:cxn modelId="{3EA1300D-33C9-4656-884F-0986A4E3373F}" type="presParOf" srcId="{80562474-2CA4-432D-8BD5-F5AB76B43C8F}" destId="{1EC2C34E-2D92-4E3B-8900-4B13A097C64C}" srcOrd="0" destOrd="0" presId="urn:microsoft.com/office/officeart/2005/8/layout/list1"/>
    <dgm:cxn modelId="{BB3E2C5E-16A6-4872-A2A4-7AEB086B4E5D}" type="presParOf" srcId="{80562474-2CA4-432D-8BD5-F5AB76B43C8F}" destId="{E47D9C02-A28D-47A7-976B-DB5EED0B07F3}" srcOrd="1" destOrd="0" presId="urn:microsoft.com/office/officeart/2005/8/layout/list1"/>
    <dgm:cxn modelId="{A99405B5-9415-486C-B911-6AD7656D28B7}" type="presParOf" srcId="{89575821-B84C-4DEE-B9E5-EE4FB00291B1}" destId="{EE2E19A3-5EEF-4928-9AD5-8436175BB6F9}" srcOrd="1" destOrd="0" presId="urn:microsoft.com/office/officeart/2005/8/layout/list1"/>
    <dgm:cxn modelId="{A8E4CE01-A057-4790-885A-075AD11CCCDC}" type="presParOf" srcId="{89575821-B84C-4DEE-B9E5-EE4FB00291B1}" destId="{CCF635C3-214A-434B-A149-6D055B1EB94E}" srcOrd="2" destOrd="0" presId="urn:microsoft.com/office/officeart/2005/8/layout/list1"/>
    <dgm:cxn modelId="{B22146C8-D951-4717-A0F8-2DF0126D67E2}" type="presParOf" srcId="{89575821-B84C-4DEE-B9E5-EE4FB00291B1}" destId="{FD74AC46-5A42-4BD2-8A34-2FAA4CFA1C64}" srcOrd="3" destOrd="0" presId="urn:microsoft.com/office/officeart/2005/8/layout/list1"/>
    <dgm:cxn modelId="{DBEDCDF0-0921-4E70-94E6-FDFD3A2D4AEE}" type="presParOf" srcId="{89575821-B84C-4DEE-B9E5-EE4FB00291B1}" destId="{7D9DA2F3-4F7A-49B1-87A9-78D891B07799}" srcOrd="4" destOrd="0" presId="urn:microsoft.com/office/officeart/2005/8/layout/list1"/>
    <dgm:cxn modelId="{F65276FA-E6B9-4BE9-9273-6D8788E04A0F}" type="presParOf" srcId="{7D9DA2F3-4F7A-49B1-87A9-78D891B07799}" destId="{D94766A1-D73B-4012-8BAE-9F0A8718F829}" srcOrd="0" destOrd="0" presId="urn:microsoft.com/office/officeart/2005/8/layout/list1"/>
    <dgm:cxn modelId="{A65425D2-EDAC-4BDF-A428-F84A7BB3868C}" type="presParOf" srcId="{7D9DA2F3-4F7A-49B1-87A9-78D891B07799}" destId="{3E398508-0DA4-4841-8172-B076039CEDF2}" srcOrd="1" destOrd="0" presId="urn:microsoft.com/office/officeart/2005/8/layout/list1"/>
    <dgm:cxn modelId="{3610EB49-D713-415B-AF32-CC73BBF662A2}" type="presParOf" srcId="{89575821-B84C-4DEE-B9E5-EE4FB00291B1}" destId="{D79A0C69-6266-416A-BAC8-7760D74CE58F}" srcOrd="5" destOrd="0" presId="urn:microsoft.com/office/officeart/2005/8/layout/list1"/>
    <dgm:cxn modelId="{B2422B34-1DFD-4771-AEB4-C0613D9A0B9D}" type="presParOf" srcId="{89575821-B84C-4DEE-B9E5-EE4FB00291B1}" destId="{CEE46CFC-0A92-4839-9DCC-27F6F8E4F91B}" srcOrd="6" destOrd="0" presId="urn:microsoft.com/office/officeart/2005/8/layout/list1"/>
    <dgm:cxn modelId="{0C870CAC-ABF4-49E7-8876-33DD21B789EE}" type="presParOf" srcId="{89575821-B84C-4DEE-B9E5-EE4FB00291B1}" destId="{A72BA214-2872-475A-BC88-DC7E4818B4D7}" srcOrd="7" destOrd="0" presId="urn:microsoft.com/office/officeart/2005/8/layout/list1"/>
    <dgm:cxn modelId="{F04C8C3A-0E53-4ED7-83B1-CAE3027B9BBA}" type="presParOf" srcId="{89575821-B84C-4DEE-B9E5-EE4FB00291B1}" destId="{3E7B83B5-DCF3-43EA-8A8E-61DDC6F94FD4}" srcOrd="8" destOrd="0" presId="urn:microsoft.com/office/officeart/2005/8/layout/list1"/>
    <dgm:cxn modelId="{4C1B0D9F-317C-49D0-8DF5-DDD03887BE4C}" type="presParOf" srcId="{3E7B83B5-DCF3-43EA-8A8E-61DDC6F94FD4}" destId="{CF1442CF-66C6-4018-B10A-062C6BC5754E}" srcOrd="0" destOrd="0" presId="urn:microsoft.com/office/officeart/2005/8/layout/list1"/>
    <dgm:cxn modelId="{05924623-DC97-4182-AA3D-2F9BDD40B481}" type="presParOf" srcId="{3E7B83B5-DCF3-43EA-8A8E-61DDC6F94FD4}" destId="{61C1DC96-46BE-4179-826C-0475544422CF}" srcOrd="1" destOrd="0" presId="urn:microsoft.com/office/officeart/2005/8/layout/list1"/>
    <dgm:cxn modelId="{498A95B8-9654-46F9-8673-97C65FCC6896}" type="presParOf" srcId="{89575821-B84C-4DEE-B9E5-EE4FB00291B1}" destId="{33E64D6A-10E3-406E-A9BE-EF7420D411E0}" srcOrd="9" destOrd="0" presId="urn:microsoft.com/office/officeart/2005/8/layout/list1"/>
    <dgm:cxn modelId="{B565F2C1-8BF4-40A6-9AD0-E85D68B234CC}" type="presParOf" srcId="{89575821-B84C-4DEE-B9E5-EE4FB00291B1}" destId="{C07A19DD-F6A4-4770-87AB-453DCA23EA9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A7744F-2740-4CFE-B501-DA9AE125191B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DDFFB05-0178-4E41-84E6-1B3DF8AA0845}">
      <dgm:prSet phldrT="[Текст]" custT="1"/>
      <dgm:spPr/>
      <dgm:t>
        <a:bodyPr/>
        <a:lstStyle/>
        <a:p>
          <a:r>
            <a:rPr lang="ru-RU" sz="3200" dirty="0"/>
            <a:t>совместные праздники, социально-значимые акции, экскурсии </a:t>
          </a:r>
        </a:p>
      </dgm:t>
    </dgm:pt>
    <dgm:pt modelId="{318D54B3-138E-468A-B77E-D2747686B4DB}">
      <dgm:prSet phldrT="[Текст]"/>
      <dgm:spPr/>
      <dgm:t>
        <a:bodyPr/>
        <a:lstStyle/>
        <a:p>
          <a:r>
            <a:rPr lang="ru-RU" dirty="0"/>
            <a:t>3.</a:t>
          </a:r>
        </a:p>
      </dgm:t>
    </dgm:pt>
    <dgm:pt modelId="{F7115D56-C890-4DED-85BF-1D629E09364E}" type="sibTrans" cxnId="{94E58270-544C-40CF-B036-69DD3BF852CC}">
      <dgm:prSet/>
      <dgm:spPr/>
      <dgm:t>
        <a:bodyPr/>
        <a:lstStyle/>
        <a:p>
          <a:endParaRPr lang="ru-RU"/>
        </a:p>
      </dgm:t>
    </dgm:pt>
    <dgm:pt modelId="{947412A0-012F-406E-B911-F717442142D2}" type="parTrans" cxnId="{94E58270-544C-40CF-B036-69DD3BF852CC}">
      <dgm:prSet/>
      <dgm:spPr/>
      <dgm:t>
        <a:bodyPr/>
        <a:lstStyle/>
        <a:p>
          <a:endParaRPr lang="ru-RU"/>
        </a:p>
      </dgm:t>
    </dgm:pt>
    <dgm:pt modelId="{4506A47A-4418-4280-B0F6-14BBC4A66CFE}" type="sibTrans" cxnId="{70B95286-A2F5-4A38-BCF4-752810FDDDB6}">
      <dgm:prSet/>
      <dgm:spPr/>
      <dgm:t>
        <a:bodyPr/>
        <a:lstStyle/>
        <a:p>
          <a:endParaRPr lang="ru-RU"/>
        </a:p>
      </dgm:t>
    </dgm:pt>
    <dgm:pt modelId="{875E89BE-D08F-410D-9D9C-3BDEC258C4ED}" type="parTrans" cxnId="{70B95286-A2F5-4A38-BCF4-752810FDDDB6}">
      <dgm:prSet/>
      <dgm:spPr/>
      <dgm:t>
        <a:bodyPr/>
        <a:lstStyle/>
        <a:p>
          <a:endParaRPr lang="ru-RU"/>
        </a:p>
      </dgm:t>
    </dgm:pt>
    <dgm:pt modelId="{9311B62F-9F20-4ED9-A241-897501998596}">
      <dgm:prSet phldrT="[Текст]" custT="1"/>
      <dgm:spPr/>
      <dgm:t>
        <a:bodyPr/>
        <a:lstStyle/>
        <a:p>
          <a:r>
            <a:rPr lang="ru-RU" sz="3200" dirty="0"/>
            <a:t>тематические консультации педагогов по вопросам организации внешкольной деятельности</a:t>
          </a:r>
        </a:p>
      </dgm:t>
    </dgm:pt>
    <dgm:pt modelId="{1F64553B-866F-4E82-B547-509AAB22F41B}">
      <dgm:prSet phldrT="[Текст]"/>
      <dgm:spPr/>
      <dgm:t>
        <a:bodyPr/>
        <a:lstStyle/>
        <a:p>
          <a:r>
            <a:rPr lang="ru-RU" dirty="0"/>
            <a:t>2.</a:t>
          </a:r>
        </a:p>
      </dgm:t>
    </dgm:pt>
    <dgm:pt modelId="{B4127AB1-5336-4D29-988A-CE458DFBED4B}" type="sibTrans" cxnId="{BBFAE40D-1E2A-4EC3-82F4-DC3FDCF3C8E6}">
      <dgm:prSet/>
      <dgm:spPr/>
      <dgm:t>
        <a:bodyPr/>
        <a:lstStyle/>
        <a:p>
          <a:endParaRPr lang="ru-RU"/>
        </a:p>
      </dgm:t>
    </dgm:pt>
    <dgm:pt modelId="{B219898D-D4F2-4B23-B0D3-5B3095107864}" type="parTrans" cxnId="{BBFAE40D-1E2A-4EC3-82F4-DC3FDCF3C8E6}">
      <dgm:prSet/>
      <dgm:spPr/>
      <dgm:t>
        <a:bodyPr/>
        <a:lstStyle/>
        <a:p>
          <a:endParaRPr lang="ru-RU"/>
        </a:p>
      </dgm:t>
    </dgm:pt>
    <dgm:pt modelId="{689031B4-35A1-48F4-9C94-478F188E4606}" type="sibTrans" cxnId="{339BD006-940E-4714-937C-ED9986405931}">
      <dgm:prSet/>
      <dgm:spPr/>
      <dgm:t>
        <a:bodyPr/>
        <a:lstStyle/>
        <a:p>
          <a:endParaRPr lang="ru-RU"/>
        </a:p>
      </dgm:t>
    </dgm:pt>
    <dgm:pt modelId="{07C7C232-4D09-4A8A-A744-A3079E2D9D67}" type="parTrans" cxnId="{339BD006-940E-4714-937C-ED9986405931}">
      <dgm:prSet/>
      <dgm:spPr/>
      <dgm:t>
        <a:bodyPr/>
        <a:lstStyle/>
        <a:p>
          <a:endParaRPr lang="ru-RU"/>
        </a:p>
      </dgm:t>
    </dgm:pt>
    <dgm:pt modelId="{84125A11-0C2C-4D72-87E5-2562CCCB3D53}">
      <dgm:prSet phldrT="[Текст]" custT="1"/>
      <dgm:spPr/>
      <dgm:t>
        <a:bodyPr/>
        <a:lstStyle/>
        <a:p>
          <a:r>
            <a:rPr lang="ru-RU" sz="3200" dirty="0"/>
            <a:t>Занятия в рамках дополнительных образовательных программ</a:t>
          </a:r>
        </a:p>
      </dgm:t>
    </dgm:pt>
    <dgm:pt modelId="{71BF55DC-F11A-4B26-ADC0-F9C2285D5C42}" type="sibTrans" cxnId="{E5814BAF-23E0-4353-B2A3-F94FF7EE5D2A}">
      <dgm:prSet/>
      <dgm:spPr/>
      <dgm:t>
        <a:bodyPr/>
        <a:lstStyle/>
        <a:p>
          <a:endParaRPr lang="ru-RU"/>
        </a:p>
      </dgm:t>
    </dgm:pt>
    <dgm:pt modelId="{3C8E111E-073B-4CDE-B2EA-E6F70E60AD10}" type="parTrans" cxnId="{E5814BAF-23E0-4353-B2A3-F94FF7EE5D2A}">
      <dgm:prSet/>
      <dgm:spPr/>
      <dgm:t>
        <a:bodyPr/>
        <a:lstStyle/>
        <a:p>
          <a:endParaRPr lang="ru-RU"/>
        </a:p>
      </dgm:t>
    </dgm:pt>
    <dgm:pt modelId="{5675422E-3452-4080-9DD4-745A51418F47}">
      <dgm:prSet phldrT="[Текст]"/>
      <dgm:spPr/>
      <dgm:t>
        <a:bodyPr/>
        <a:lstStyle/>
        <a:p>
          <a:r>
            <a:rPr lang="ru-RU" dirty="0"/>
            <a:t>1.</a:t>
          </a:r>
        </a:p>
      </dgm:t>
    </dgm:pt>
    <dgm:pt modelId="{1AB6D9DB-2D6E-4C1F-906C-25ECB73C8EA3}" type="sibTrans" cxnId="{6079284D-ABD9-4DD4-851E-9D21666EC353}">
      <dgm:prSet/>
      <dgm:spPr/>
      <dgm:t>
        <a:bodyPr/>
        <a:lstStyle/>
        <a:p>
          <a:endParaRPr lang="ru-RU"/>
        </a:p>
      </dgm:t>
    </dgm:pt>
    <dgm:pt modelId="{F4095AEB-B4F3-44C8-B641-8E17B690A9B4}" type="parTrans" cxnId="{6079284D-ABD9-4DD4-851E-9D21666EC353}">
      <dgm:prSet/>
      <dgm:spPr/>
      <dgm:t>
        <a:bodyPr/>
        <a:lstStyle/>
        <a:p>
          <a:endParaRPr lang="ru-RU"/>
        </a:p>
      </dgm:t>
    </dgm:pt>
    <dgm:pt modelId="{A8D000BC-7B88-4DFC-8029-ABBC22C673B7}" type="pres">
      <dgm:prSet presAssocID="{1EA7744F-2740-4CFE-B501-DA9AE125191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1CECCC-29CD-4D24-8767-3E407E9FFA55}" type="pres">
      <dgm:prSet presAssocID="{5675422E-3452-4080-9DD4-745A51418F47}" presName="composite" presStyleCnt="0"/>
      <dgm:spPr/>
    </dgm:pt>
    <dgm:pt modelId="{75559320-8E07-4457-96BA-4B4B70FC6250}" type="pres">
      <dgm:prSet presAssocID="{5675422E-3452-4080-9DD4-745A51418F4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C225F-4035-49C7-AA8C-0BC9616CABAD}" type="pres">
      <dgm:prSet presAssocID="{5675422E-3452-4080-9DD4-745A51418F4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C5C469-CD1A-4B95-A7DE-E36E8ACDAA3C}" type="pres">
      <dgm:prSet presAssocID="{1AB6D9DB-2D6E-4C1F-906C-25ECB73C8EA3}" presName="sp" presStyleCnt="0"/>
      <dgm:spPr/>
    </dgm:pt>
    <dgm:pt modelId="{4748266A-3CA2-4E60-9E49-F14F36538386}" type="pres">
      <dgm:prSet presAssocID="{1F64553B-866F-4E82-B547-509AAB22F41B}" presName="composite" presStyleCnt="0"/>
      <dgm:spPr/>
    </dgm:pt>
    <dgm:pt modelId="{C8025462-E9DD-407D-AA24-EEFF67FE8A9D}" type="pres">
      <dgm:prSet presAssocID="{1F64553B-866F-4E82-B547-509AAB22F41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3A7737-E7E8-4E23-B4B1-A063C441A2E7}" type="pres">
      <dgm:prSet presAssocID="{1F64553B-866F-4E82-B547-509AAB22F41B}" presName="descendantText" presStyleLbl="alignAcc1" presStyleIdx="1" presStyleCnt="3" custScaleY="142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368D6A-ED65-4920-AE27-6E925668AF73}" type="pres">
      <dgm:prSet presAssocID="{B4127AB1-5336-4D29-988A-CE458DFBED4B}" presName="sp" presStyleCnt="0"/>
      <dgm:spPr/>
    </dgm:pt>
    <dgm:pt modelId="{AD448673-4A90-43DE-BE49-62D825165350}" type="pres">
      <dgm:prSet presAssocID="{318D54B3-138E-468A-B77E-D2747686B4DB}" presName="composite" presStyleCnt="0"/>
      <dgm:spPr/>
    </dgm:pt>
    <dgm:pt modelId="{733BC1D3-7808-451C-97DF-D14F47A56969}" type="pres">
      <dgm:prSet presAssocID="{318D54B3-138E-468A-B77E-D2747686B4D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C22FB-EFCC-4317-A1D9-2D96B1ED1C8D}" type="pres">
      <dgm:prSet presAssocID="{318D54B3-138E-468A-B77E-D2747686B4DB}" presName="descendantText" presStyleLbl="alignAcc1" presStyleIdx="2" presStyleCnt="3" custScaleY="1608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0710CD-C24C-41A4-BEEC-DAD85C16792B}" type="presOf" srcId="{1EA7744F-2740-4CFE-B501-DA9AE125191B}" destId="{A8D000BC-7B88-4DFC-8029-ABBC22C673B7}" srcOrd="0" destOrd="0" presId="urn:microsoft.com/office/officeart/2005/8/layout/chevron2"/>
    <dgm:cxn modelId="{101FF49B-EC70-41DE-AB63-2E8A24FF6F53}" type="presOf" srcId="{3DDFFB05-0178-4E41-84E6-1B3DF8AA0845}" destId="{B11C22FB-EFCC-4317-A1D9-2D96B1ED1C8D}" srcOrd="0" destOrd="0" presId="urn:microsoft.com/office/officeart/2005/8/layout/chevron2"/>
    <dgm:cxn modelId="{BBFAE40D-1E2A-4EC3-82F4-DC3FDCF3C8E6}" srcId="{1EA7744F-2740-4CFE-B501-DA9AE125191B}" destId="{1F64553B-866F-4E82-B547-509AAB22F41B}" srcOrd="1" destOrd="0" parTransId="{B219898D-D4F2-4B23-B0D3-5B3095107864}" sibTransId="{B4127AB1-5336-4D29-988A-CE458DFBED4B}"/>
    <dgm:cxn modelId="{AAFC0B55-507F-43F6-97B8-23425AE22B6F}" type="presOf" srcId="{5675422E-3452-4080-9DD4-745A51418F47}" destId="{75559320-8E07-4457-96BA-4B4B70FC6250}" srcOrd="0" destOrd="0" presId="urn:microsoft.com/office/officeart/2005/8/layout/chevron2"/>
    <dgm:cxn modelId="{0ACADC45-FA24-46E3-958A-77ABACE3DFB2}" type="presOf" srcId="{84125A11-0C2C-4D72-87E5-2562CCCB3D53}" destId="{D02C225F-4035-49C7-AA8C-0BC9616CABAD}" srcOrd="0" destOrd="0" presId="urn:microsoft.com/office/officeart/2005/8/layout/chevron2"/>
    <dgm:cxn modelId="{6079284D-ABD9-4DD4-851E-9D21666EC353}" srcId="{1EA7744F-2740-4CFE-B501-DA9AE125191B}" destId="{5675422E-3452-4080-9DD4-745A51418F47}" srcOrd="0" destOrd="0" parTransId="{F4095AEB-B4F3-44C8-B641-8E17B690A9B4}" sibTransId="{1AB6D9DB-2D6E-4C1F-906C-25ECB73C8EA3}"/>
    <dgm:cxn modelId="{94E58270-544C-40CF-B036-69DD3BF852CC}" srcId="{1EA7744F-2740-4CFE-B501-DA9AE125191B}" destId="{318D54B3-138E-468A-B77E-D2747686B4DB}" srcOrd="2" destOrd="0" parTransId="{947412A0-012F-406E-B911-F717442142D2}" sibTransId="{F7115D56-C890-4DED-85BF-1D629E09364E}"/>
    <dgm:cxn modelId="{339BD006-940E-4714-937C-ED9986405931}" srcId="{1F64553B-866F-4E82-B547-509AAB22F41B}" destId="{9311B62F-9F20-4ED9-A241-897501998596}" srcOrd="0" destOrd="0" parTransId="{07C7C232-4D09-4A8A-A744-A3079E2D9D67}" sibTransId="{689031B4-35A1-48F4-9C94-478F188E4606}"/>
    <dgm:cxn modelId="{C2801A51-D65D-4125-8FEC-8EE37EC1110E}" type="presOf" srcId="{1F64553B-866F-4E82-B547-509AAB22F41B}" destId="{C8025462-E9DD-407D-AA24-EEFF67FE8A9D}" srcOrd="0" destOrd="0" presId="urn:microsoft.com/office/officeart/2005/8/layout/chevron2"/>
    <dgm:cxn modelId="{C1E8FE4C-9C45-4AA1-8E95-C88F24EF2DFB}" type="presOf" srcId="{9311B62F-9F20-4ED9-A241-897501998596}" destId="{973A7737-E7E8-4E23-B4B1-A063C441A2E7}" srcOrd="0" destOrd="0" presId="urn:microsoft.com/office/officeart/2005/8/layout/chevron2"/>
    <dgm:cxn modelId="{70B95286-A2F5-4A38-BCF4-752810FDDDB6}" srcId="{318D54B3-138E-468A-B77E-D2747686B4DB}" destId="{3DDFFB05-0178-4E41-84E6-1B3DF8AA0845}" srcOrd="0" destOrd="0" parTransId="{875E89BE-D08F-410D-9D9C-3BDEC258C4ED}" sibTransId="{4506A47A-4418-4280-B0F6-14BBC4A66CFE}"/>
    <dgm:cxn modelId="{D6FCB747-F0F1-46FE-ADF7-91AF4234BDC2}" type="presOf" srcId="{318D54B3-138E-468A-B77E-D2747686B4DB}" destId="{733BC1D3-7808-451C-97DF-D14F47A56969}" srcOrd="0" destOrd="0" presId="urn:microsoft.com/office/officeart/2005/8/layout/chevron2"/>
    <dgm:cxn modelId="{E5814BAF-23E0-4353-B2A3-F94FF7EE5D2A}" srcId="{5675422E-3452-4080-9DD4-745A51418F47}" destId="{84125A11-0C2C-4D72-87E5-2562CCCB3D53}" srcOrd="0" destOrd="0" parTransId="{3C8E111E-073B-4CDE-B2EA-E6F70E60AD10}" sibTransId="{71BF55DC-F11A-4B26-ADC0-F9C2285D5C42}"/>
    <dgm:cxn modelId="{90C82740-B3BE-4AB6-A0A1-9BF61C646165}" type="presParOf" srcId="{A8D000BC-7B88-4DFC-8029-ABBC22C673B7}" destId="{5C1CECCC-29CD-4D24-8767-3E407E9FFA55}" srcOrd="0" destOrd="0" presId="urn:microsoft.com/office/officeart/2005/8/layout/chevron2"/>
    <dgm:cxn modelId="{91EEC3B4-96F5-4EB4-A4CC-6897232484EB}" type="presParOf" srcId="{5C1CECCC-29CD-4D24-8767-3E407E9FFA55}" destId="{75559320-8E07-4457-96BA-4B4B70FC6250}" srcOrd="0" destOrd="0" presId="urn:microsoft.com/office/officeart/2005/8/layout/chevron2"/>
    <dgm:cxn modelId="{467CD758-89B0-4FB1-93C7-4E6969E25FFE}" type="presParOf" srcId="{5C1CECCC-29CD-4D24-8767-3E407E9FFA55}" destId="{D02C225F-4035-49C7-AA8C-0BC9616CABAD}" srcOrd="1" destOrd="0" presId="urn:microsoft.com/office/officeart/2005/8/layout/chevron2"/>
    <dgm:cxn modelId="{D5E99E98-2B2E-4168-8C0D-0F85803D5BE0}" type="presParOf" srcId="{A8D000BC-7B88-4DFC-8029-ABBC22C673B7}" destId="{01C5C469-CD1A-4B95-A7DE-E36E8ACDAA3C}" srcOrd="1" destOrd="0" presId="urn:microsoft.com/office/officeart/2005/8/layout/chevron2"/>
    <dgm:cxn modelId="{1D18D370-43C3-4AA1-8E08-E8053B22AD42}" type="presParOf" srcId="{A8D000BC-7B88-4DFC-8029-ABBC22C673B7}" destId="{4748266A-3CA2-4E60-9E49-F14F36538386}" srcOrd="2" destOrd="0" presId="urn:microsoft.com/office/officeart/2005/8/layout/chevron2"/>
    <dgm:cxn modelId="{DBEA7B23-C8F4-437C-81D6-468D3666D848}" type="presParOf" srcId="{4748266A-3CA2-4E60-9E49-F14F36538386}" destId="{C8025462-E9DD-407D-AA24-EEFF67FE8A9D}" srcOrd="0" destOrd="0" presId="urn:microsoft.com/office/officeart/2005/8/layout/chevron2"/>
    <dgm:cxn modelId="{1AD3CD94-AC9E-4164-B9DD-29BF41BD90F7}" type="presParOf" srcId="{4748266A-3CA2-4E60-9E49-F14F36538386}" destId="{973A7737-E7E8-4E23-B4B1-A063C441A2E7}" srcOrd="1" destOrd="0" presId="urn:microsoft.com/office/officeart/2005/8/layout/chevron2"/>
    <dgm:cxn modelId="{DE2722CB-3060-4FEE-AA1A-4DBB0048E31E}" type="presParOf" srcId="{A8D000BC-7B88-4DFC-8029-ABBC22C673B7}" destId="{26368D6A-ED65-4920-AE27-6E925668AF73}" srcOrd="3" destOrd="0" presId="urn:microsoft.com/office/officeart/2005/8/layout/chevron2"/>
    <dgm:cxn modelId="{FBCFEEA8-0576-4925-8C52-C6961ECDEB51}" type="presParOf" srcId="{A8D000BC-7B88-4DFC-8029-ABBC22C673B7}" destId="{AD448673-4A90-43DE-BE49-62D825165350}" srcOrd="4" destOrd="0" presId="urn:microsoft.com/office/officeart/2005/8/layout/chevron2"/>
    <dgm:cxn modelId="{1343E930-DDB1-440A-84C6-123BDC4789BF}" type="presParOf" srcId="{AD448673-4A90-43DE-BE49-62D825165350}" destId="{733BC1D3-7808-451C-97DF-D14F47A56969}" srcOrd="0" destOrd="0" presId="urn:microsoft.com/office/officeart/2005/8/layout/chevron2"/>
    <dgm:cxn modelId="{509FE444-8B5A-4120-AD99-4A0E2D588FFF}" type="presParOf" srcId="{AD448673-4A90-43DE-BE49-62D825165350}" destId="{B11C22FB-EFCC-4317-A1D9-2D96B1ED1C8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EA7744F-2740-4CFE-B501-DA9AE125191B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0125507-5515-454D-A66E-CE1796D65641}">
      <dgm:prSet custT="1"/>
      <dgm:spPr/>
      <dgm:t>
        <a:bodyPr/>
        <a:lstStyle/>
        <a:p>
          <a:r>
            <a:rPr lang="ru-RU" sz="3200" dirty="0"/>
            <a:t> воспитательные мероприятия: фестивали, конкурсы, смотры, выставки, соревнования, спортивные турниры, массовые досуговые и </a:t>
          </a:r>
          <a:r>
            <a:rPr lang="ru-RU" sz="3200"/>
            <a:t>праздничные программы </a:t>
          </a:r>
          <a:endParaRPr lang="ru-RU" sz="3200" dirty="0"/>
        </a:p>
      </dgm:t>
    </dgm:pt>
    <dgm:pt modelId="{88DC8262-33F1-4C5B-8DBF-5D4AF4520DEF}">
      <dgm:prSet/>
      <dgm:spPr/>
      <dgm:t>
        <a:bodyPr/>
        <a:lstStyle/>
        <a:p>
          <a:r>
            <a:rPr lang="ru-RU" dirty="0"/>
            <a:t>5.</a:t>
          </a:r>
        </a:p>
      </dgm:t>
    </dgm:pt>
    <dgm:pt modelId="{2ED5F77D-4810-4510-8D68-444D8AD58085}" type="sibTrans" cxnId="{C72F7A1C-A34C-446B-858F-FC6519B98F29}">
      <dgm:prSet/>
      <dgm:spPr/>
      <dgm:t>
        <a:bodyPr/>
        <a:lstStyle/>
        <a:p>
          <a:endParaRPr lang="ru-RU"/>
        </a:p>
      </dgm:t>
    </dgm:pt>
    <dgm:pt modelId="{D1E8AB74-452A-4923-AF73-654F4DA5FC8B}" type="parTrans" cxnId="{C72F7A1C-A34C-446B-858F-FC6519B98F29}">
      <dgm:prSet/>
      <dgm:spPr/>
      <dgm:t>
        <a:bodyPr/>
        <a:lstStyle/>
        <a:p>
          <a:endParaRPr lang="ru-RU"/>
        </a:p>
      </dgm:t>
    </dgm:pt>
    <dgm:pt modelId="{A538008A-B0C8-4D8F-A3C9-8A6D767822EB}" type="sibTrans" cxnId="{87429F75-01AD-49DD-92F3-9B7D41629D30}">
      <dgm:prSet/>
      <dgm:spPr/>
      <dgm:t>
        <a:bodyPr/>
        <a:lstStyle/>
        <a:p>
          <a:endParaRPr lang="ru-RU"/>
        </a:p>
      </dgm:t>
    </dgm:pt>
    <dgm:pt modelId="{3FE25022-3D85-410A-90B3-B8741F9CAB96}" type="parTrans" cxnId="{87429F75-01AD-49DD-92F3-9B7D41629D30}">
      <dgm:prSet/>
      <dgm:spPr/>
      <dgm:t>
        <a:bodyPr/>
        <a:lstStyle/>
        <a:p>
          <a:endParaRPr lang="ru-RU"/>
        </a:p>
      </dgm:t>
    </dgm:pt>
    <dgm:pt modelId="{2B445160-68E4-4022-954C-438D0CD88271}">
      <dgm:prSet/>
      <dgm:spPr/>
      <dgm:t>
        <a:bodyPr/>
        <a:lstStyle/>
        <a:p>
          <a:r>
            <a:rPr lang="ru-RU" dirty="0"/>
            <a:t>4.</a:t>
          </a:r>
        </a:p>
      </dgm:t>
    </dgm:pt>
    <dgm:pt modelId="{225969BC-664C-44F6-9BCB-B453BFCB9462}" type="sibTrans" cxnId="{C11DFD5F-9546-4682-8580-92C53004E037}">
      <dgm:prSet/>
      <dgm:spPr/>
      <dgm:t>
        <a:bodyPr/>
        <a:lstStyle/>
        <a:p>
          <a:endParaRPr lang="ru-RU"/>
        </a:p>
      </dgm:t>
    </dgm:pt>
    <dgm:pt modelId="{7607B9DA-98C6-4F9C-A10A-2A5B4AE83F35}" type="parTrans" cxnId="{C11DFD5F-9546-4682-8580-92C53004E037}">
      <dgm:prSet/>
      <dgm:spPr/>
      <dgm:t>
        <a:bodyPr/>
        <a:lstStyle/>
        <a:p>
          <a:endParaRPr lang="ru-RU"/>
        </a:p>
      </dgm:t>
    </dgm:pt>
    <dgm:pt modelId="{8C6FA5F2-BE3B-43C2-B93C-F66F78608146}">
      <dgm:prSet custT="1"/>
      <dgm:spPr/>
      <dgm:t>
        <a:bodyPr/>
        <a:lstStyle/>
        <a:p>
          <a:r>
            <a:rPr lang="ru-RU" sz="3200" dirty="0"/>
            <a:t>организация каникулярного отдыха детей</a:t>
          </a:r>
        </a:p>
      </dgm:t>
    </dgm:pt>
    <dgm:pt modelId="{A624C154-BEB9-4CAB-9D0D-F6D3E7726AA5}" type="parTrans" cxnId="{2F9AB625-72B5-4982-982C-B564632E8C72}">
      <dgm:prSet/>
      <dgm:spPr/>
      <dgm:t>
        <a:bodyPr/>
        <a:lstStyle/>
        <a:p>
          <a:endParaRPr lang="ru-RU"/>
        </a:p>
      </dgm:t>
    </dgm:pt>
    <dgm:pt modelId="{6BF510DB-26C1-4CA2-B47F-14A04207D391}" type="sibTrans" cxnId="{2F9AB625-72B5-4982-982C-B564632E8C72}">
      <dgm:prSet/>
      <dgm:spPr/>
      <dgm:t>
        <a:bodyPr/>
        <a:lstStyle/>
        <a:p>
          <a:endParaRPr lang="ru-RU"/>
        </a:p>
      </dgm:t>
    </dgm:pt>
    <dgm:pt modelId="{ED49C02A-814C-4EF1-8330-96B31454AC37}">
      <dgm:prSet custT="1"/>
      <dgm:spPr/>
      <dgm:t>
        <a:bodyPr/>
        <a:lstStyle/>
        <a:p>
          <a:endParaRPr lang="ru-RU" sz="3200" dirty="0"/>
        </a:p>
      </dgm:t>
    </dgm:pt>
    <dgm:pt modelId="{95009B7F-501D-4E13-9F53-25A3214A337C}" type="parTrans" cxnId="{2C7C9AF3-54D0-403C-B3B8-F32AD0C9D545}">
      <dgm:prSet/>
      <dgm:spPr/>
      <dgm:t>
        <a:bodyPr/>
        <a:lstStyle/>
        <a:p>
          <a:endParaRPr lang="ru-RU"/>
        </a:p>
      </dgm:t>
    </dgm:pt>
    <dgm:pt modelId="{85F7CA3D-1AE5-40EE-B7E1-E8EB0E384E86}" type="sibTrans" cxnId="{2C7C9AF3-54D0-403C-B3B8-F32AD0C9D545}">
      <dgm:prSet/>
      <dgm:spPr/>
      <dgm:t>
        <a:bodyPr/>
        <a:lstStyle/>
        <a:p>
          <a:endParaRPr lang="ru-RU"/>
        </a:p>
      </dgm:t>
    </dgm:pt>
    <dgm:pt modelId="{A8D000BC-7B88-4DFC-8029-ABBC22C673B7}" type="pres">
      <dgm:prSet presAssocID="{1EA7744F-2740-4CFE-B501-DA9AE125191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D2E1B7-7B3C-4088-A330-17EC09231207}" type="pres">
      <dgm:prSet presAssocID="{2B445160-68E4-4022-954C-438D0CD88271}" presName="composite" presStyleCnt="0"/>
      <dgm:spPr/>
    </dgm:pt>
    <dgm:pt modelId="{13CABEC2-9550-4AF5-87E9-8DF23657C7E7}" type="pres">
      <dgm:prSet presAssocID="{2B445160-68E4-4022-954C-438D0CD88271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B6664-F0DF-4300-A32C-F5AF97226954}" type="pres">
      <dgm:prSet presAssocID="{2B445160-68E4-4022-954C-438D0CD88271}" presName="descendantText" presStyleLbl="alignAcc1" presStyleIdx="0" presStyleCnt="2" custScaleY="113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79537-3E1D-441A-AD75-FCF5B70981C0}" type="pres">
      <dgm:prSet presAssocID="{225969BC-664C-44F6-9BCB-B453BFCB9462}" presName="sp" presStyleCnt="0"/>
      <dgm:spPr/>
    </dgm:pt>
    <dgm:pt modelId="{25859DA8-D2DA-4D88-B70B-E31E78767B28}" type="pres">
      <dgm:prSet presAssocID="{88DC8262-33F1-4C5B-8DBF-5D4AF4520DEF}" presName="composite" presStyleCnt="0"/>
      <dgm:spPr/>
    </dgm:pt>
    <dgm:pt modelId="{6C00668B-5059-49F0-B59B-6D0BE8A0E564}" type="pres">
      <dgm:prSet presAssocID="{88DC8262-33F1-4C5B-8DBF-5D4AF4520DEF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2B37C1-AEC1-424F-82DD-BF716A0EF988}" type="pres">
      <dgm:prSet presAssocID="{88DC8262-33F1-4C5B-8DBF-5D4AF4520DEF}" presName="descendantText" presStyleLbl="alignAcc1" presStyleIdx="1" presStyleCnt="2" custScaleY="202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4946DC-6A5B-438C-9CD1-C136EFDC7E9F}" type="presOf" srcId="{8C6FA5F2-BE3B-43C2-B93C-F66F78608146}" destId="{122B6664-F0DF-4300-A32C-F5AF97226954}" srcOrd="0" destOrd="1" presId="urn:microsoft.com/office/officeart/2005/8/layout/chevron2"/>
    <dgm:cxn modelId="{3620640C-2359-42CC-AA62-24D72D282352}" type="presOf" srcId="{ED49C02A-814C-4EF1-8330-96B31454AC37}" destId="{122B6664-F0DF-4300-A32C-F5AF97226954}" srcOrd="0" destOrd="0" presId="urn:microsoft.com/office/officeart/2005/8/layout/chevron2"/>
    <dgm:cxn modelId="{2F9AB625-72B5-4982-982C-B564632E8C72}" srcId="{2B445160-68E4-4022-954C-438D0CD88271}" destId="{8C6FA5F2-BE3B-43C2-B93C-F66F78608146}" srcOrd="1" destOrd="0" parTransId="{A624C154-BEB9-4CAB-9D0D-F6D3E7726AA5}" sibTransId="{6BF510DB-26C1-4CA2-B47F-14A04207D391}"/>
    <dgm:cxn modelId="{2C7C9AF3-54D0-403C-B3B8-F32AD0C9D545}" srcId="{2B445160-68E4-4022-954C-438D0CD88271}" destId="{ED49C02A-814C-4EF1-8330-96B31454AC37}" srcOrd="0" destOrd="0" parTransId="{95009B7F-501D-4E13-9F53-25A3214A337C}" sibTransId="{85F7CA3D-1AE5-40EE-B7E1-E8EB0E384E86}"/>
    <dgm:cxn modelId="{22864FE5-064F-40B8-90AF-DA2ACA13FD40}" type="presOf" srcId="{00125507-5515-454D-A66E-CE1796D65641}" destId="{9E2B37C1-AEC1-424F-82DD-BF716A0EF988}" srcOrd="0" destOrd="0" presId="urn:microsoft.com/office/officeart/2005/8/layout/chevron2"/>
    <dgm:cxn modelId="{7F142C1F-60A7-4616-8414-9D368CB18CD8}" type="presOf" srcId="{1EA7744F-2740-4CFE-B501-DA9AE125191B}" destId="{A8D000BC-7B88-4DFC-8029-ABBC22C673B7}" srcOrd="0" destOrd="0" presId="urn:microsoft.com/office/officeart/2005/8/layout/chevron2"/>
    <dgm:cxn modelId="{6D330A96-8986-4259-86F0-66231445A073}" type="presOf" srcId="{88DC8262-33F1-4C5B-8DBF-5D4AF4520DEF}" destId="{6C00668B-5059-49F0-B59B-6D0BE8A0E564}" srcOrd="0" destOrd="0" presId="urn:microsoft.com/office/officeart/2005/8/layout/chevron2"/>
    <dgm:cxn modelId="{87429F75-01AD-49DD-92F3-9B7D41629D30}" srcId="{88DC8262-33F1-4C5B-8DBF-5D4AF4520DEF}" destId="{00125507-5515-454D-A66E-CE1796D65641}" srcOrd="0" destOrd="0" parTransId="{3FE25022-3D85-410A-90B3-B8741F9CAB96}" sibTransId="{A538008A-B0C8-4D8F-A3C9-8A6D767822EB}"/>
    <dgm:cxn modelId="{C72F7A1C-A34C-446B-858F-FC6519B98F29}" srcId="{1EA7744F-2740-4CFE-B501-DA9AE125191B}" destId="{88DC8262-33F1-4C5B-8DBF-5D4AF4520DEF}" srcOrd="1" destOrd="0" parTransId="{D1E8AB74-452A-4923-AF73-654F4DA5FC8B}" sibTransId="{2ED5F77D-4810-4510-8D68-444D8AD58085}"/>
    <dgm:cxn modelId="{C11DFD5F-9546-4682-8580-92C53004E037}" srcId="{1EA7744F-2740-4CFE-B501-DA9AE125191B}" destId="{2B445160-68E4-4022-954C-438D0CD88271}" srcOrd="0" destOrd="0" parTransId="{7607B9DA-98C6-4F9C-A10A-2A5B4AE83F35}" sibTransId="{225969BC-664C-44F6-9BCB-B453BFCB9462}"/>
    <dgm:cxn modelId="{BF769500-4F38-44E8-8C02-49F3C9CDDDE0}" type="presOf" srcId="{2B445160-68E4-4022-954C-438D0CD88271}" destId="{13CABEC2-9550-4AF5-87E9-8DF23657C7E7}" srcOrd="0" destOrd="0" presId="urn:microsoft.com/office/officeart/2005/8/layout/chevron2"/>
    <dgm:cxn modelId="{F145FD18-ACC9-4178-A57E-04F742477D31}" type="presParOf" srcId="{A8D000BC-7B88-4DFC-8029-ABBC22C673B7}" destId="{20D2E1B7-7B3C-4088-A330-17EC09231207}" srcOrd="0" destOrd="0" presId="urn:microsoft.com/office/officeart/2005/8/layout/chevron2"/>
    <dgm:cxn modelId="{3879237F-581F-4979-8C1D-9B85CB41FC96}" type="presParOf" srcId="{20D2E1B7-7B3C-4088-A330-17EC09231207}" destId="{13CABEC2-9550-4AF5-87E9-8DF23657C7E7}" srcOrd="0" destOrd="0" presId="urn:microsoft.com/office/officeart/2005/8/layout/chevron2"/>
    <dgm:cxn modelId="{543CD4FF-173D-4A2B-8B00-BDE07482B7DC}" type="presParOf" srcId="{20D2E1B7-7B3C-4088-A330-17EC09231207}" destId="{122B6664-F0DF-4300-A32C-F5AF97226954}" srcOrd="1" destOrd="0" presId="urn:microsoft.com/office/officeart/2005/8/layout/chevron2"/>
    <dgm:cxn modelId="{FE4CDBF4-F158-43E0-8FAA-2F99280C1882}" type="presParOf" srcId="{A8D000BC-7B88-4DFC-8029-ABBC22C673B7}" destId="{93979537-3E1D-441A-AD75-FCF5B70981C0}" srcOrd="1" destOrd="0" presId="urn:microsoft.com/office/officeart/2005/8/layout/chevron2"/>
    <dgm:cxn modelId="{5ECEAB91-D527-4FCF-8055-956E2701CCF2}" type="presParOf" srcId="{A8D000BC-7B88-4DFC-8029-ABBC22C673B7}" destId="{25859DA8-D2DA-4D88-B70B-E31E78767B28}" srcOrd="2" destOrd="0" presId="urn:microsoft.com/office/officeart/2005/8/layout/chevron2"/>
    <dgm:cxn modelId="{C454FD07-3275-4999-AD06-51854CF271B5}" type="presParOf" srcId="{25859DA8-D2DA-4D88-B70B-E31E78767B28}" destId="{6C00668B-5059-49F0-B59B-6D0BE8A0E564}" srcOrd="0" destOrd="0" presId="urn:microsoft.com/office/officeart/2005/8/layout/chevron2"/>
    <dgm:cxn modelId="{C96B61DC-F9EC-47EB-91B8-36B70A53355C}" type="presParOf" srcId="{25859DA8-D2DA-4D88-B70B-E31E78767B28}" destId="{9E2B37C1-AEC1-424F-82DD-BF716A0EF98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C18AA27-9F21-4BB1-812B-136CEDD38C88}" type="doc">
      <dgm:prSet loTypeId="urn:microsoft.com/office/officeart/2005/8/layout/vList5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D2275FF-AB62-4110-8827-79187626FF1C}" type="pres">
      <dgm:prSet presAssocID="{AC18AA27-9F21-4BB1-812B-136CEDD38C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467DDFF-0C50-4A7E-A04F-72C35E7D914C}" type="presOf" srcId="{AC18AA27-9F21-4BB1-812B-136CEDD38C88}" destId="{8D2275FF-AB62-4110-8827-79187626FF1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9281839-E5C5-429B-8836-D5D17B170A75}" type="doc">
      <dgm:prSet loTypeId="urn:microsoft.com/office/officeart/2005/8/layout/pyramid2" loCatId="pyramid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6DD1581-93BD-4D98-B4AF-8CBB1E9C6B70}">
      <dgm:prSet custT="1"/>
      <dgm:spPr/>
      <dgm:t>
        <a:bodyPr/>
        <a:lstStyle/>
        <a:p>
          <a:r>
            <a:rPr lang="ru-RU" sz="2000" b="1" dirty="0"/>
            <a:t>1. Инновационные и творческие проекты</a:t>
          </a:r>
        </a:p>
      </dgm:t>
    </dgm:pt>
    <dgm:pt modelId="{0486E753-499C-46F7-9DB3-D1F14773B776}" type="parTrans" cxnId="{95EE6223-0F9C-4F21-B302-68B488091CFD}">
      <dgm:prSet/>
      <dgm:spPr/>
      <dgm:t>
        <a:bodyPr/>
        <a:lstStyle/>
        <a:p>
          <a:endParaRPr lang="ru-RU"/>
        </a:p>
      </dgm:t>
    </dgm:pt>
    <dgm:pt modelId="{1F576232-7DF1-4E6D-87D0-9BED3DA396BE}" type="sibTrans" cxnId="{95EE6223-0F9C-4F21-B302-68B488091CFD}">
      <dgm:prSet/>
      <dgm:spPr/>
      <dgm:t>
        <a:bodyPr/>
        <a:lstStyle/>
        <a:p>
          <a:endParaRPr lang="ru-RU"/>
        </a:p>
      </dgm:t>
    </dgm:pt>
    <dgm:pt modelId="{7917EE5B-7FA3-47D2-BB0C-5754B4F40D0C}">
      <dgm:prSet custT="1"/>
      <dgm:spPr/>
      <dgm:t>
        <a:bodyPr/>
        <a:lstStyle/>
        <a:p>
          <a:r>
            <a:rPr lang="ru-RU" sz="2000" b="1" dirty="0"/>
            <a:t>2. Создание условий для интеграции</a:t>
          </a:r>
        </a:p>
      </dgm:t>
    </dgm:pt>
    <dgm:pt modelId="{6F3AD9F3-620D-4935-B7D5-36492AC947C1}" type="parTrans" cxnId="{9C549D94-F8F1-4168-9D3B-A173D0D0D6F7}">
      <dgm:prSet/>
      <dgm:spPr/>
      <dgm:t>
        <a:bodyPr/>
        <a:lstStyle/>
        <a:p>
          <a:endParaRPr lang="ru-RU"/>
        </a:p>
      </dgm:t>
    </dgm:pt>
    <dgm:pt modelId="{7DBB5E9F-626A-4EF1-A897-53681C1279C4}" type="sibTrans" cxnId="{9C549D94-F8F1-4168-9D3B-A173D0D0D6F7}">
      <dgm:prSet/>
      <dgm:spPr/>
      <dgm:t>
        <a:bodyPr/>
        <a:lstStyle/>
        <a:p>
          <a:endParaRPr lang="ru-RU"/>
        </a:p>
      </dgm:t>
    </dgm:pt>
    <dgm:pt modelId="{FBDCBC2D-ABF8-4E49-97A1-EDE9B887ABDF}" type="pres">
      <dgm:prSet presAssocID="{29281839-E5C5-429B-8836-D5D17B170A7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BDD9299F-88EE-4477-A2DB-5FE4CB0E6051}" type="pres">
      <dgm:prSet presAssocID="{29281839-E5C5-429B-8836-D5D17B170A75}" presName="pyramid" presStyleLbl="node1" presStyleIdx="0" presStyleCnt="1"/>
      <dgm:spPr/>
    </dgm:pt>
    <dgm:pt modelId="{24AB868F-F586-4CB0-BF32-D7107B8F20F7}" type="pres">
      <dgm:prSet presAssocID="{29281839-E5C5-429B-8836-D5D17B170A75}" presName="theList" presStyleCnt="0"/>
      <dgm:spPr/>
    </dgm:pt>
    <dgm:pt modelId="{301FBC0C-ADB1-4B3E-9A86-B058E2A15FDB}" type="pres">
      <dgm:prSet presAssocID="{C6DD1581-93BD-4D98-B4AF-8CBB1E9C6B70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42CBEC-8459-4DF4-8EC3-40E568B72ED7}" type="pres">
      <dgm:prSet presAssocID="{C6DD1581-93BD-4D98-B4AF-8CBB1E9C6B70}" presName="aSpace" presStyleCnt="0"/>
      <dgm:spPr/>
    </dgm:pt>
    <dgm:pt modelId="{E40ED211-D3E5-4D0C-B6C8-AF72BE9A7B68}" type="pres">
      <dgm:prSet presAssocID="{7917EE5B-7FA3-47D2-BB0C-5754B4F40D0C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BF778-3E13-4AB1-BB82-689B25115DF8}" type="pres">
      <dgm:prSet presAssocID="{7917EE5B-7FA3-47D2-BB0C-5754B4F40D0C}" presName="aSpace" presStyleCnt="0"/>
      <dgm:spPr/>
    </dgm:pt>
  </dgm:ptLst>
  <dgm:cxnLst>
    <dgm:cxn modelId="{9C549D94-F8F1-4168-9D3B-A173D0D0D6F7}" srcId="{29281839-E5C5-429B-8836-D5D17B170A75}" destId="{7917EE5B-7FA3-47D2-BB0C-5754B4F40D0C}" srcOrd="1" destOrd="0" parTransId="{6F3AD9F3-620D-4935-B7D5-36492AC947C1}" sibTransId="{7DBB5E9F-626A-4EF1-A897-53681C1279C4}"/>
    <dgm:cxn modelId="{95EE6223-0F9C-4F21-B302-68B488091CFD}" srcId="{29281839-E5C5-429B-8836-D5D17B170A75}" destId="{C6DD1581-93BD-4D98-B4AF-8CBB1E9C6B70}" srcOrd="0" destOrd="0" parTransId="{0486E753-499C-46F7-9DB3-D1F14773B776}" sibTransId="{1F576232-7DF1-4E6D-87D0-9BED3DA396BE}"/>
    <dgm:cxn modelId="{C1EB9403-B31E-463D-A92F-09F55CB9E731}" type="presOf" srcId="{7917EE5B-7FA3-47D2-BB0C-5754B4F40D0C}" destId="{E40ED211-D3E5-4D0C-B6C8-AF72BE9A7B68}" srcOrd="0" destOrd="0" presId="urn:microsoft.com/office/officeart/2005/8/layout/pyramid2"/>
    <dgm:cxn modelId="{3E7C963D-7400-46CA-8233-857502267EC2}" type="presOf" srcId="{C6DD1581-93BD-4D98-B4AF-8CBB1E9C6B70}" destId="{301FBC0C-ADB1-4B3E-9A86-B058E2A15FDB}" srcOrd="0" destOrd="0" presId="urn:microsoft.com/office/officeart/2005/8/layout/pyramid2"/>
    <dgm:cxn modelId="{4CB3D317-614A-4893-BA67-F7ACA4210A6C}" type="presOf" srcId="{29281839-E5C5-429B-8836-D5D17B170A75}" destId="{FBDCBC2D-ABF8-4E49-97A1-EDE9B887ABDF}" srcOrd="0" destOrd="0" presId="urn:microsoft.com/office/officeart/2005/8/layout/pyramid2"/>
    <dgm:cxn modelId="{89BBD80A-64EB-4661-84D2-7D1BC8546DA2}" type="presParOf" srcId="{FBDCBC2D-ABF8-4E49-97A1-EDE9B887ABDF}" destId="{BDD9299F-88EE-4477-A2DB-5FE4CB0E6051}" srcOrd="0" destOrd="0" presId="urn:microsoft.com/office/officeart/2005/8/layout/pyramid2"/>
    <dgm:cxn modelId="{9B6C4B44-1791-4CF1-A23B-6CAE15E94469}" type="presParOf" srcId="{FBDCBC2D-ABF8-4E49-97A1-EDE9B887ABDF}" destId="{24AB868F-F586-4CB0-BF32-D7107B8F20F7}" srcOrd="1" destOrd="0" presId="urn:microsoft.com/office/officeart/2005/8/layout/pyramid2"/>
    <dgm:cxn modelId="{612C2740-1A14-4372-93E5-A27F52E129A3}" type="presParOf" srcId="{24AB868F-F586-4CB0-BF32-D7107B8F20F7}" destId="{301FBC0C-ADB1-4B3E-9A86-B058E2A15FDB}" srcOrd="0" destOrd="0" presId="urn:microsoft.com/office/officeart/2005/8/layout/pyramid2"/>
    <dgm:cxn modelId="{BC097341-4D9D-4078-BA76-FBB7FA878923}" type="presParOf" srcId="{24AB868F-F586-4CB0-BF32-D7107B8F20F7}" destId="{F742CBEC-8459-4DF4-8EC3-40E568B72ED7}" srcOrd="1" destOrd="0" presId="urn:microsoft.com/office/officeart/2005/8/layout/pyramid2"/>
    <dgm:cxn modelId="{9E3BA726-591E-40DC-8635-EEDD2C8F6BB1}" type="presParOf" srcId="{24AB868F-F586-4CB0-BF32-D7107B8F20F7}" destId="{E40ED211-D3E5-4D0C-B6C8-AF72BE9A7B68}" srcOrd="2" destOrd="0" presId="urn:microsoft.com/office/officeart/2005/8/layout/pyramid2"/>
    <dgm:cxn modelId="{8AD86C41-8EDB-4A1E-A35F-584EA2483121}" type="presParOf" srcId="{24AB868F-F586-4CB0-BF32-D7107B8F20F7}" destId="{550BF778-3E13-4AB1-BB82-689B25115DF8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B4DCF-41D8-49C0-A136-AFF3A9892A00}">
      <dsp:nvSpPr>
        <dsp:cNvPr id="0" name=""/>
        <dsp:cNvSpPr/>
      </dsp:nvSpPr>
      <dsp:spPr>
        <a:xfrm>
          <a:off x="467539" y="21"/>
          <a:ext cx="4501341" cy="450134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/>
            <a:t>Основное образование</a:t>
          </a:r>
        </a:p>
      </dsp:txBody>
      <dsp:txXfrm>
        <a:off x="1096105" y="530826"/>
        <a:ext cx="2595368" cy="3439731"/>
      </dsp:txXfrm>
    </dsp:sp>
    <dsp:sp modelId="{4B7A17FF-2CA7-4143-A4BC-9439BDD779E9}">
      <dsp:nvSpPr>
        <dsp:cNvPr id="0" name=""/>
        <dsp:cNvSpPr/>
      </dsp:nvSpPr>
      <dsp:spPr>
        <a:xfrm>
          <a:off x="3797680" y="24621"/>
          <a:ext cx="4501341" cy="4501341"/>
        </a:xfrm>
        <a:prstGeom prst="ellipse">
          <a:avLst/>
        </a:prstGeom>
        <a:solidFill>
          <a:schemeClr val="accent4">
            <a:alpha val="50000"/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/>
            <a:t>Дополнительное образование</a:t>
          </a:r>
        </a:p>
      </dsp:txBody>
      <dsp:txXfrm>
        <a:off x="5075088" y="555426"/>
        <a:ext cx="2595368" cy="34397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8A7D0-F4FD-4903-9A1D-0073CB12F351}">
      <dsp:nvSpPr>
        <dsp:cNvPr id="0" name=""/>
        <dsp:cNvSpPr/>
      </dsp:nvSpPr>
      <dsp:spPr>
        <a:xfrm>
          <a:off x="0" y="400052"/>
          <a:ext cx="7416824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B1C916-09A9-4711-95DC-751333752BE7}">
      <dsp:nvSpPr>
        <dsp:cNvPr id="0" name=""/>
        <dsp:cNvSpPr/>
      </dsp:nvSpPr>
      <dsp:spPr>
        <a:xfrm>
          <a:off x="336799" y="49445"/>
          <a:ext cx="7074526" cy="7786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37" tIns="0" rIns="19623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- Принцип максимального разнообразия предоставленных возможностей для развития личности;</a:t>
          </a:r>
          <a:endParaRPr lang="ru-RU" sz="2000" kern="1200" dirty="0">
            <a:solidFill>
              <a:schemeClr val="bg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374809" y="87455"/>
        <a:ext cx="6998506" cy="702627"/>
      </dsp:txXfrm>
    </dsp:sp>
    <dsp:sp modelId="{E2019364-E351-4CBA-B19C-FB89E4EDA16F}">
      <dsp:nvSpPr>
        <dsp:cNvPr id="0" name=""/>
        <dsp:cNvSpPr/>
      </dsp:nvSpPr>
      <dsp:spPr>
        <a:xfrm>
          <a:off x="0" y="2133490"/>
          <a:ext cx="7416824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395540-998E-44ED-A1E0-A4096F25066B}">
      <dsp:nvSpPr>
        <dsp:cNvPr id="0" name=""/>
        <dsp:cNvSpPr/>
      </dsp:nvSpPr>
      <dsp:spPr>
        <a:xfrm>
          <a:off x="353095" y="1287452"/>
          <a:ext cx="7061910" cy="12740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37" tIns="0" rIns="19623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- принцип свободы выбора обучающимися дополнительных образовательных услуг, помощи, наставничества;</a:t>
          </a:r>
        </a:p>
      </dsp:txBody>
      <dsp:txXfrm>
        <a:off x="415290" y="1349647"/>
        <a:ext cx="6937520" cy="1149688"/>
      </dsp:txXfrm>
    </dsp:sp>
    <dsp:sp modelId="{5EE5D875-0CCC-4687-B876-AE6EAFCC1ED9}">
      <dsp:nvSpPr>
        <dsp:cNvPr id="0" name=""/>
        <dsp:cNvSpPr/>
      </dsp:nvSpPr>
      <dsp:spPr>
        <a:xfrm>
          <a:off x="0" y="3448930"/>
          <a:ext cx="7416824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3591A1-FDF3-4A80-86E3-72E6A641626A}">
      <dsp:nvSpPr>
        <dsp:cNvPr id="0" name=""/>
        <dsp:cNvSpPr/>
      </dsp:nvSpPr>
      <dsp:spPr>
        <a:xfrm>
          <a:off x="353095" y="3020890"/>
          <a:ext cx="7061910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37" tIns="0" rIns="19623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- принцип непрерывности и взаимодополняемости;</a:t>
          </a:r>
          <a:endParaRPr lang="ru-RU" sz="2000" kern="1200" dirty="0">
            <a:solidFill>
              <a:schemeClr val="bg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394885" y="3062680"/>
        <a:ext cx="6978330" cy="772500"/>
      </dsp:txXfrm>
    </dsp:sp>
    <dsp:sp modelId="{A5099E7F-8CD0-4E55-9247-85EED91D5B40}">
      <dsp:nvSpPr>
        <dsp:cNvPr id="0" name=""/>
        <dsp:cNvSpPr/>
      </dsp:nvSpPr>
      <dsp:spPr>
        <a:xfrm>
          <a:off x="0" y="4764370"/>
          <a:ext cx="7416824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A4D94E-3248-469B-9572-6D14B9FA0830}">
      <dsp:nvSpPr>
        <dsp:cNvPr id="0" name=""/>
        <dsp:cNvSpPr/>
      </dsp:nvSpPr>
      <dsp:spPr>
        <a:xfrm>
          <a:off x="353095" y="4336330"/>
          <a:ext cx="7061910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237" tIns="0" rIns="196237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rPr>
            <a:t>- принцип индивидуализации и дифференциации обучения.</a:t>
          </a:r>
          <a:endParaRPr lang="ru-RU" sz="2000" kern="1200" dirty="0">
            <a:solidFill>
              <a:schemeClr val="bg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394885" y="4378120"/>
        <a:ext cx="6978330" cy="7725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635C3-214A-434B-A149-6D055B1EB94E}">
      <dsp:nvSpPr>
        <dsp:cNvPr id="0" name=""/>
        <dsp:cNvSpPr/>
      </dsp:nvSpPr>
      <dsp:spPr>
        <a:xfrm>
          <a:off x="0" y="0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7D9C02-A28D-47A7-976B-DB5EED0B07F3}">
      <dsp:nvSpPr>
        <dsp:cNvPr id="0" name=""/>
        <dsp:cNvSpPr/>
      </dsp:nvSpPr>
      <dsp:spPr>
        <a:xfrm>
          <a:off x="360038" y="0"/>
          <a:ext cx="4267200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/>
            <a:t>системность</a:t>
          </a:r>
        </a:p>
      </dsp:txBody>
      <dsp:txXfrm>
        <a:off x="404710" y="44672"/>
        <a:ext cx="4177856" cy="825776"/>
      </dsp:txXfrm>
    </dsp:sp>
    <dsp:sp modelId="{CEE46CFC-0A92-4839-9DCC-27F6F8E4F91B}">
      <dsp:nvSpPr>
        <dsp:cNvPr id="0" name=""/>
        <dsp:cNvSpPr/>
      </dsp:nvSpPr>
      <dsp:spPr>
        <a:xfrm>
          <a:off x="0" y="187017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398508-0DA4-4841-8172-B076039CEDF2}">
      <dsp:nvSpPr>
        <dsp:cNvPr id="0" name=""/>
        <dsp:cNvSpPr/>
      </dsp:nvSpPr>
      <dsp:spPr>
        <a:xfrm>
          <a:off x="304800" y="1412619"/>
          <a:ext cx="4267200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/>
            <a:t>мобильность</a:t>
          </a:r>
        </a:p>
      </dsp:txBody>
      <dsp:txXfrm>
        <a:off x="349472" y="1457291"/>
        <a:ext cx="4177856" cy="825776"/>
      </dsp:txXfrm>
    </dsp:sp>
    <dsp:sp modelId="{C07A19DD-F6A4-4770-87AB-453DCA23EA95}">
      <dsp:nvSpPr>
        <dsp:cNvPr id="0" name=""/>
        <dsp:cNvSpPr/>
      </dsp:nvSpPr>
      <dsp:spPr>
        <a:xfrm>
          <a:off x="0" y="3276340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C1DC96-46BE-4179-826C-0475544422CF}">
      <dsp:nvSpPr>
        <dsp:cNvPr id="0" name=""/>
        <dsp:cNvSpPr/>
      </dsp:nvSpPr>
      <dsp:spPr>
        <a:xfrm>
          <a:off x="304800" y="2818780"/>
          <a:ext cx="4267200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/>
            <a:t>гибкость</a:t>
          </a:r>
        </a:p>
      </dsp:txBody>
      <dsp:txXfrm>
        <a:off x="349472" y="2863452"/>
        <a:ext cx="4177856" cy="8257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559320-8E07-4457-96BA-4B4B70FC6250}">
      <dsp:nvSpPr>
        <dsp:cNvPr id="0" name=""/>
        <dsp:cNvSpPr/>
      </dsp:nvSpPr>
      <dsp:spPr>
        <a:xfrm rot="5400000">
          <a:off x="-218570" y="223308"/>
          <a:ext cx="1457137" cy="101999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1.</a:t>
          </a:r>
        </a:p>
      </dsp:txBody>
      <dsp:txXfrm rot="-5400000">
        <a:off x="1" y="514735"/>
        <a:ext cx="1019996" cy="437141"/>
      </dsp:txXfrm>
    </dsp:sp>
    <dsp:sp modelId="{D02C225F-4035-49C7-AA8C-0BC9616CABAD}">
      <dsp:nvSpPr>
        <dsp:cNvPr id="0" name=""/>
        <dsp:cNvSpPr/>
      </dsp:nvSpPr>
      <dsp:spPr>
        <a:xfrm rot="5400000">
          <a:off x="4608428" y="-3583693"/>
          <a:ext cx="947139" cy="81240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Занятия в рамках дополнительных образовательных программ</a:t>
          </a:r>
        </a:p>
      </dsp:txBody>
      <dsp:txXfrm rot="-5400000">
        <a:off x="1019996" y="50975"/>
        <a:ext cx="8077767" cy="854667"/>
      </dsp:txXfrm>
    </dsp:sp>
    <dsp:sp modelId="{C8025462-E9DD-407D-AA24-EEFF67FE8A9D}">
      <dsp:nvSpPr>
        <dsp:cNvPr id="0" name=""/>
        <dsp:cNvSpPr/>
      </dsp:nvSpPr>
      <dsp:spPr>
        <a:xfrm rot="5400000">
          <a:off x="-218570" y="1709635"/>
          <a:ext cx="1457137" cy="1019996"/>
        </a:xfrm>
        <a:prstGeom prst="chevron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2.</a:t>
          </a:r>
        </a:p>
      </dsp:txBody>
      <dsp:txXfrm rot="-5400000">
        <a:off x="1" y="2001062"/>
        <a:ext cx="1019996" cy="437141"/>
      </dsp:txXfrm>
    </dsp:sp>
    <dsp:sp modelId="{973A7737-E7E8-4E23-B4B1-A063C441A2E7}">
      <dsp:nvSpPr>
        <dsp:cNvPr id="0" name=""/>
        <dsp:cNvSpPr/>
      </dsp:nvSpPr>
      <dsp:spPr>
        <a:xfrm rot="5400000">
          <a:off x="4406777" y="-2097367"/>
          <a:ext cx="1350441" cy="81240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тематические консультации педагогов по вопросам организации внешкольной деятельности</a:t>
          </a:r>
        </a:p>
      </dsp:txBody>
      <dsp:txXfrm rot="-5400000">
        <a:off x="1019997" y="1355336"/>
        <a:ext cx="8058080" cy="1218595"/>
      </dsp:txXfrm>
    </dsp:sp>
    <dsp:sp modelId="{733BC1D3-7808-451C-97DF-D14F47A56969}">
      <dsp:nvSpPr>
        <dsp:cNvPr id="0" name=""/>
        <dsp:cNvSpPr/>
      </dsp:nvSpPr>
      <dsp:spPr>
        <a:xfrm rot="5400000">
          <a:off x="-218570" y="3282657"/>
          <a:ext cx="1457137" cy="1019996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3.</a:t>
          </a:r>
        </a:p>
      </dsp:txBody>
      <dsp:txXfrm rot="-5400000">
        <a:off x="1" y="3574084"/>
        <a:ext cx="1019996" cy="437141"/>
      </dsp:txXfrm>
    </dsp:sp>
    <dsp:sp modelId="{B11C22FB-EFCC-4317-A1D9-2D96B1ED1C8D}">
      <dsp:nvSpPr>
        <dsp:cNvPr id="0" name=""/>
        <dsp:cNvSpPr/>
      </dsp:nvSpPr>
      <dsp:spPr>
        <a:xfrm rot="5400000">
          <a:off x="4320081" y="-524345"/>
          <a:ext cx="1523834" cy="81240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совместные праздники, социально-значимые акции, экскурсии </a:t>
          </a:r>
        </a:p>
      </dsp:txBody>
      <dsp:txXfrm rot="-5400000">
        <a:off x="1019997" y="2850126"/>
        <a:ext cx="8049616" cy="13750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CABEC2-9550-4AF5-87E9-8DF23657C7E7}">
      <dsp:nvSpPr>
        <dsp:cNvPr id="0" name=""/>
        <dsp:cNvSpPr/>
      </dsp:nvSpPr>
      <dsp:spPr>
        <a:xfrm rot="5400000">
          <a:off x="-295590" y="384673"/>
          <a:ext cx="1970601" cy="137942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/>
            <a:t>4.</a:t>
          </a:r>
        </a:p>
      </dsp:txBody>
      <dsp:txXfrm rot="-5400000">
        <a:off x="1" y="778794"/>
        <a:ext cx="1379421" cy="591180"/>
      </dsp:txXfrm>
    </dsp:sp>
    <dsp:sp modelId="{122B6664-F0DF-4300-A32C-F5AF97226954}">
      <dsp:nvSpPr>
        <dsp:cNvPr id="0" name=""/>
        <dsp:cNvSpPr/>
      </dsp:nvSpPr>
      <dsp:spPr>
        <a:xfrm rot="5400000">
          <a:off x="4534446" y="-3152760"/>
          <a:ext cx="1454528" cy="7764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200" kern="1200" dirty="0"/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организация каникулярного отдыха детей</a:t>
          </a:r>
        </a:p>
      </dsp:txBody>
      <dsp:txXfrm rot="-5400000">
        <a:off x="1379421" y="73269"/>
        <a:ext cx="7693574" cy="1312520"/>
      </dsp:txXfrm>
    </dsp:sp>
    <dsp:sp modelId="{6C00668B-5059-49F0-B59B-6D0BE8A0E564}">
      <dsp:nvSpPr>
        <dsp:cNvPr id="0" name=""/>
        <dsp:cNvSpPr/>
      </dsp:nvSpPr>
      <dsp:spPr>
        <a:xfrm rot="5400000">
          <a:off x="-295590" y="2776679"/>
          <a:ext cx="1970601" cy="1379421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/>
            <a:t>5.</a:t>
          </a:r>
        </a:p>
      </dsp:txBody>
      <dsp:txXfrm rot="-5400000">
        <a:off x="1" y="3170800"/>
        <a:ext cx="1379421" cy="591180"/>
      </dsp:txXfrm>
    </dsp:sp>
    <dsp:sp modelId="{9E2B37C1-AEC1-424F-82DD-BF716A0EF988}">
      <dsp:nvSpPr>
        <dsp:cNvPr id="0" name=""/>
        <dsp:cNvSpPr/>
      </dsp:nvSpPr>
      <dsp:spPr>
        <a:xfrm rot="5400000">
          <a:off x="3962855" y="-760754"/>
          <a:ext cx="2597711" cy="77645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 воспитательные мероприятия: фестивали, конкурсы, смотры, выставки, соревнования, спортивные турниры, массовые досуговые и </a:t>
          </a:r>
          <a:r>
            <a:rPr lang="ru-RU" sz="3200" kern="1200"/>
            <a:t>праздничные программы </a:t>
          </a:r>
          <a:endParaRPr lang="ru-RU" sz="3200" kern="1200" dirty="0"/>
        </a:p>
      </dsp:txBody>
      <dsp:txXfrm rot="-5400000">
        <a:off x="1379422" y="1949489"/>
        <a:ext cx="7637768" cy="234409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D9299F-88EE-4477-A2DB-5FE4CB0E6051}">
      <dsp:nvSpPr>
        <dsp:cNvPr id="0" name=""/>
        <dsp:cNvSpPr/>
      </dsp:nvSpPr>
      <dsp:spPr>
        <a:xfrm>
          <a:off x="1078249" y="0"/>
          <a:ext cx="5200352" cy="5200352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1FBC0C-ADB1-4B3E-9A86-B058E2A15FDB}">
      <dsp:nvSpPr>
        <dsp:cNvPr id="0" name=""/>
        <dsp:cNvSpPr/>
      </dsp:nvSpPr>
      <dsp:spPr>
        <a:xfrm>
          <a:off x="3678425" y="520543"/>
          <a:ext cx="3380228" cy="18485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1. Инновационные и творческие проекты</a:t>
          </a:r>
        </a:p>
      </dsp:txBody>
      <dsp:txXfrm>
        <a:off x="3768664" y="610782"/>
        <a:ext cx="3199750" cy="1668084"/>
      </dsp:txXfrm>
    </dsp:sp>
    <dsp:sp modelId="{E40ED211-D3E5-4D0C-B6C8-AF72BE9A7B68}">
      <dsp:nvSpPr>
        <dsp:cNvPr id="0" name=""/>
        <dsp:cNvSpPr/>
      </dsp:nvSpPr>
      <dsp:spPr>
        <a:xfrm>
          <a:off x="3678425" y="2600176"/>
          <a:ext cx="3380228" cy="184856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/>
            <a:t>2. Создание условий для интеграции</a:t>
          </a:r>
        </a:p>
      </dsp:txBody>
      <dsp:txXfrm>
        <a:off x="3768664" y="2690415"/>
        <a:ext cx="3199750" cy="16680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image" Target="../media/image8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platina-school.com.ru/index.php/bezopasnost-v-mkou-platinskaya-oosh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s://signal.uralschool.ru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7.gi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36912"/>
            <a:ext cx="91440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ts val="5500"/>
              </a:lnSpc>
            </a:pPr>
            <a:r>
              <a:rPr lang="ru-RU" sz="50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42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НТЕГРАЦИЯ ОСНОВНОГО И ДОПОЛНИТЕЛЬНОГО ОБРАЗОВАНИЯ В РАБОТЕ С ОДАРЕННЫМИ ДЕТЬМИ</a:t>
            </a:r>
            <a:br>
              <a:rPr lang="ru-RU" sz="42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200" b="1" spc="50" dirty="0">
              <a:ln w="11430">
                <a:solidFill>
                  <a:srgbClr val="C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663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3175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Муниципальное бюджетное учреждение дополнительного образования </a:t>
            </a:r>
          </a:p>
          <a:p>
            <a:pPr algn="ctr"/>
            <a:r>
              <a:rPr lang="ru-RU" b="1" dirty="0">
                <a:ln w="3175"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«Исовский Дом детского творчества»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19872" y="6093296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>
              <a:solidFill>
                <a:srgbClr val="C00000"/>
              </a:solidFill>
            </a:endParaRPr>
          </a:p>
          <a:p>
            <a:pPr algn="ctr"/>
            <a:r>
              <a:rPr lang="ru-RU" sz="1600" dirty="0">
                <a:solidFill>
                  <a:srgbClr val="C00000"/>
                </a:solidFill>
              </a:rPr>
              <a:t>2022 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5408A3-7D84-7B85-BB84-EB3E0BCA4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Дом детского творчества, опираясь на практику взаимодействия общего и дополнительного образования, способствует развитию у детей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ключевых компетенций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современного человека:</a:t>
            </a: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6FFE6C7-5583-474B-9F16-468983291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060842"/>
            <a:ext cx="8712968" cy="4525963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информационной (умение искать, анализировать, преобразовывать, применять информацию для решения проблемы);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коммуникативной (умение эффективно сотрудничать с другими людьми);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самоорганизации (умение ставить цели, планировать, ответственно относиться к здоровью, полноценно использовать личностные ресурсы);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самообразования (готовность конструировать и осуществлять собственную образовательную траекторию на протяжении  всей жизни, обеспечивая успешность и конкурентоспособность).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844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1BDB29-A746-6A26-57C6-DDEDCAFE0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342" y="76645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направления деятельности Дома детского творчества по формированию взаимодействия с учреждениями общего образования:</a:t>
            </a:r>
            <a:r>
              <a:rPr lang="ru-RU" sz="44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C9DB732-30E4-69B9-17F0-3A5D7C66C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853" y="1444515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духовно-нравственное воспитание, 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направленное на  формирование активной жизненной позиции, осознание себя гражданином  России на основе принятия общих национальных нравственных ценностей. Формирование у детей и подростков чувства ответственности за свои поступки; уважения и гордости за свою Родину и  свой народ;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 воспитание,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предусматривающее активизацию творческих возможностей детей и способствующее их самореализации среди сверстников.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здоровьесберегающее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направленное на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у обучающихся  навыков  здорового  и безопасного образа жизни, негативного отношения к вредным привычкам;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профориентационное  и трудовое  воспитание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осуществляется через расширение и закрепление представлений подростков о профессиях; формирование навыков  самообслуживания и выполнение трудовых поручений.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7297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642910" y="285728"/>
            <a:ext cx="8120090" cy="767008"/>
          </a:xfrm>
          <a:prstGeom prst="round1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одель интеграции Дома детского творчества и ОУ</a:t>
            </a:r>
            <a:endParaRPr lang="ru-RU" sz="2400" b="1" dirty="0">
              <a:solidFill>
                <a:sysClr val="windowText" lastClr="000000"/>
              </a:solidFill>
              <a:latin typeface="Arial Narrow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59A6D876-8B3C-4BB5-6A35-9A4065FE1E07}"/>
              </a:ext>
            </a:extLst>
          </p:cNvPr>
          <p:cNvSpPr txBox="1"/>
          <p:nvPr/>
        </p:nvSpPr>
        <p:spPr>
          <a:xfrm>
            <a:off x="346471" y="1412776"/>
            <a:ext cx="8712968" cy="5028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7051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нормативно-правовой и программно-методической базы интеграции;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7051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с ОУ процессы согласования нормативно-правовых, программно-методических, организационно-содержательных, материально-технических и финансовых условий интеграционной деятельности с учетом специфики деятельности дополнительного образования детей;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соответствующей материально-технической базы;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возможности дополнительного финансового обеспечения учреждения;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разработка механизма управления интеграционными процессами;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портфолио 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бучающихся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определение приоритетов интеграционной деятельности;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реорганизация существующих направлений деятельности детского и юношеского творчества.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скругленным углом 3"/>
          <p:cNvSpPr/>
          <p:nvPr/>
        </p:nvSpPr>
        <p:spPr>
          <a:xfrm>
            <a:off x="642910" y="285728"/>
            <a:ext cx="8120090" cy="1285884"/>
          </a:xfrm>
          <a:prstGeom prst="round1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КРИТЕРИИ ОЦЕНКИ</a:t>
            </a:r>
            <a:endParaRPr lang="ru-RU" sz="2400" b="1" dirty="0">
              <a:solidFill>
                <a:sysClr val="windowText" lastClr="000000"/>
              </a:solidFill>
              <a:latin typeface="Arial Narrow" pitchFamily="34" charset="0"/>
            </a:endParaRPr>
          </a:p>
        </p:txBody>
      </p:sp>
      <p:sp>
        <p:nvSpPr>
          <p:cNvPr id="5" name="Прямоугольник с одним скругленным углом 4"/>
          <p:cNvSpPr/>
          <p:nvPr/>
        </p:nvSpPr>
        <p:spPr>
          <a:xfrm>
            <a:off x="1785917" y="2000240"/>
            <a:ext cx="5284807" cy="457200"/>
          </a:xfrm>
          <a:prstGeom prst="round1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Позитивные учебные результаты детей</a:t>
            </a: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1785918" y="2786058"/>
            <a:ext cx="4082226" cy="457200"/>
          </a:xfrm>
          <a:prstGeom prst="round1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Творческие достижения</a:t>
            </a: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1785918" y="3571876"/>
            <a:ext cx="5882426" cy="457200"/>
          </a:xfrm>
          <a:prstGeom prst="round1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Степень освоения новых видов деятельности</a:t>
            </a:r>
          </a:p>
        </p:txBody>
      </p:sp>
      <p:sp>
        <p:nvSpPr>
          <p:cNvPr id="8" name="Прямоугольник с одним скругленным углом 7"/>
          <p:cNvSpPr/>
          <p:nvPr/>
        </p:nvSpPr>
        <p:spPr>
          <a:xfrm>
            <a:off x="1785918" y="4429132"/>
            <a:ext cx="5882426" cy="457200"/>
          </a:xfrm>
          <a:prstGeom prst="round1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Уровень творческой активности</a:t>
            </a:r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>
            <a:off x="1785917" y="5143512"/>
            <a:ext cx="5882425" cy="457200"/>
          </a:xfrm>
          <a:prstGeom prst="round1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Динамика личностного развития ребёнка</a:t>
            </a:r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 flipH="1">
            <a:off x="857250" y="1571625"/>
            <a:ext cx="1" cy="3786188"/>
          </a:xfrm>
          <a:prstGeom prst="line">
            <a:avLst/>
          </a:prstGeom>
          <a:ln w="28575">
            <a:solidFill>
              <a:srgbClr val="66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0" idx="1"/>
          </p:cNvCxnSpPr>
          <p:nvPr/>
        </p:nvCxnSpPr>
        <p:spPr>
          <a:xfrm>
            <a:off x="857250" y="2214563"/>
            <a:ext cx="928688" cy="14287"/>
          </a:xfrm>
          <a:prstGeom prst="line">
            <a:avLst/>
          </a:prstGeom>
          <a:ln w="28575">
            <a:solidFill>
              <a:srgbClr val="66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0" idx="1"/>
          </p:cNvCxnSpPr>
          <p:nvPr/>
        </p:nvCxnSpPr>
        <p:spPr>
          <a:xfrm>
            <a:off x="857250" y="3786188"/>
            <a:ext cx="928688" cy="14287"/>
          </a:xfrm>
          <a:prstGeom prst="line">
            <a:avLst/>
          </a:prstGeom>
          <a:ln w="28575">
            <a:solidFill>
              <a:srgbClr val="66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endCxn id="0" idx="1"/>
          </p:cNvCxnSpPr>
          <p:nvPr/>
        </p:nvCxnSpPr>
        <p:spPr>
          <a:xfrm>
            <a:off x="857250" y="4643438"/>
            <a:ext cx="928688" cy="14287"/>
          </a:xfrm>
          <a:prstGeom prst="line">
            <a:avLst/>
          </a:prstGeom>
          <a:ln w="28575">
            <a:solidFill>
              <a:srgbClr val="66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857250" y="5357813"/>
            <a:ext cx="928688" cy="1587"/>
          </a:xfrm>
          <a:prstGeom prst="line">
            <a:avLst/>
          </a:prstGeom>
          <a:ln w="28575">
            <a:solidFill>
              <a:srgbClr val="66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0" idx="1"/>
          </p:cNvCxnSpPr>
          <p:nvPr/>
        </p:nvCxnSpPr>
        <p:spPr>
          <a:xfrm>
            <a:off x="857250" y="3000375"/>
            <a:ext cx="928688" cy="14288"/>
          </a:xfrm>
          <a:prstGeom prst="line">
            <a:avLst/>
          </a:prstGeom>
          <a:ln w="28575">
            <a:solidFill>
              <a:srgbClr val="66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50D2BE-07EB-2E82-74D1-D5C43D0F9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6712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процессе реализации взаимодействия достигаются следующие цели: </a:t>
            </a: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AFEEC9A-B81E-B9CD-8F51-8AB635E49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духовно-нравственное воспитание и развитие личности обучающихся;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подготовка к осознанному выбору профессии и успешная социализация;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доступности качественного дополнительного образования;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Symbol" panose="05050102010706020507" pitchFamily="18" charset="2"/>
              <a:buChar char=""/>
              <a:tabLst>
                <a:tab pos="2286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повышения в целом статуса дополнительного образования.</a:t>
            </a:r>
            <a:r>
              <a:rPr lang="ru-RU" sz="2400" b="1" dirty="0">
                <a:solidFill>
                  <a:srgbClr val="3399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0014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112" y="476672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b="1" spc="300" dirty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РАБОТА С ОДАРЕННЫМИ ДЕТЬМИ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2420888"/>
          <a:ext cx="91203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19831801"/>
              </p:ext>
            </p:extLst>
          </p:nvPr>
        </p:nvGraphicFramePr>
        <p:xfrm>
          <a:off x="251520" y="1604130"/>
          <a:ext cx="8136904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Picture 1" descr="C:\Users\Мама\Desktop\Картинки Высказывания\do3.jpg">
            <a:extLst>
              <a:ext uri="{FF2B5EF4-FFF2-40B4-BE49-F238E27FC236}">
                <a16:creationId xmlns="" xmlns:a16="http://schemas.microsoft.com/office/drawing/2014/main" id="{C3AF7716-605A-6457-1E96-D956D55CE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6157" y="2564904"/>
            <a:ext cx="2278071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2065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01" y="1336185"/>
            <a:ext cx="4264429" cy="46250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157" y="1336186"/>
            <a:ext cx="4394315" cy="46250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4337" y="701155"/>
            <a:ext cx="7903639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частие одаренных детей в конкурсах, фестивалях, различных уровней</a:t>
            </a:r>
            <a:endParaRPr lang="ru-RU" sz="405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20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38B150E-CAD9-1669-05D7-0EA63BD36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4.Индивидуальные маршруты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F6014D48-3FFB-7AFE-3F25-C7A538AE2E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6933" y="980728"/>
            <a:ext cx="3364790" cy="2376264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6" name="Picture 8">
            <a:extLst>
              <a:ext uri="{FF2B5EF4-FFF2-40B4-BE49-F238E27FC236}">
                <a16:creationId xmlns="" xmlns:a16="http://schemas.microsoft.com/office/drawing/2014/main" id="{63BBAD09-6660-6497-1464-587D9290E4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34" t="23037" r="7067" b="47899"/>
          <a:stretch/>
        </p:blipFill>
        <p:spPr bwMode="auto">
          <a:xfrm>
            <a:off x="5213353" y="940175"/>
            <a:ext cx="3202782" cy="295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un9-8.userapi.com/c855016/v855016015/175c0a/bW3T9dS-AuY.jpg">
            <a:extLst>
              <a:ext uri="{FF2B5EF4-FFF2-40B4-BE49-F238E27FC236}">
                <a16:creationId xmlns="" xmlns:a16="http://schemas.microsoft.com/office/drawing/2014/main" id="{EE07034A-9672-5FAC-C12A-CF6FDDB647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55" b="19045"/>
          <a:stretch/>
        </p:blipFill>
        <p:spPr bwMode="auto">
          <a:xfrm>
            <a:off x="330574" y="3717032"/>
            <a:ext cx="3396800" cy="3039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="" xmlns:a16="http://schemas.microsoft.com/office/drawing/2014/main" id="{6F5D0C55-C320-CB2D-1AD2-1A38BFCDB5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" t="938" r="32534" b="49130"/>
          <a:stretch/>
        </p:blipFill>
        <p:spPr bwMode="auto">
          <a:xfrm>
            <a:off x="5234079" y="4066698"/>
            <a:ext cx="3202782" cy="277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Katya\Desktop\images.jpg">
            <a:extLst>
              <a:ext uri="{FF2B5EF4-FFF2-40B4-BE49-F238E27FC236}">
                <a16:creationId xmlns="" xmlns:a16="http://schemas.microsoft.com/office/drawing/2014/main" id="{C4621300-7993-3558-73DC-A3FCF85C3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2417720"/>
            <a:ext cx="2450128" cy="19024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46470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956" y="368660"/>
            <a:ext cx="8762116" cy="1512168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sz="2000" dirty="0"/>
              <a:t>5. Участие педагогов различных образовательных учреждений в совместных  семинарах, мастер-классах, конференциях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038B1AB-AE7B-B632-A8E6-FCCF2D5DAD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25"/>
          <a:stretch/>
        </p:blipFill>
        <p:spPr>
          <a:xfrm>
            <a:off x="2771800" y="3723720"/>
            <a:ext cx="3186220" cy="3053461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9F6C7FDE-4C7F-199E-3B45-7A2AE4B5BF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" r="360"/>
          <a:stretch/>
        </p:blipFill>
        <p:spPr>
          <a:xfrm>
            <a:off x="4905917" y="1124744"/>
            <a:ext cx="4093481" cy="2850110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7615D51-12FB-01F4-3CBC-1A76C92D09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64" y="1124744"/>
            <a:ext cx="3744416" cy="2808312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648956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3C89714-5078-0F22-A0DB-D00CBBD71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422252"/>
            <a:ext cx="6912768" cy="51400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03DE782-F978-4572-6460-00E5BC9B606A}"/>
              </a:ext>
            </a:extLst>
          </p:cNvPr>
          <p:cNvSpPr txBox="1"/>
          <p:nvPr/>
        </p:nvSpPr>
        <p:spPr>
          <a:xfrm>
            <a:off x="467544" y="548680"/>
            <a:ext cx="8208912" cy="8735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Р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еализация  экспериментальных, инновационных проектов, по работе с одаренными детьми</a:t>
            </a:r>
          </a:p>
        </p:txBody>
      </p:sp>
    </p:spTree>
    <p:extLst>
      <p:ext uri="{BB962C8B-B14F-4D97-AF65-F5344CB8AC3E}">
        <p14:creationId xmlns:p14="http://schemas.microsoft.com/office/powerpoint/2010/main" val="2985987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322649"/>
              </p:ext>
            </p:extLst>
          </p:nvPr>
        </p:nvGraphicFramePr>
        <p:xfrm>
          <a:off x="0" y="1700808"/>
          <a:ext cx="9144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spc="300" dirty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ИНТЕГРАЦИЯ В ОБРАЗОВАНИИ -</a:t>
            </a:r>
          </a:p>
        </p:txBody>
      </p:sp>
      <p:pic>
        <p:nvPicPr>
          <p:cNvPr id="4" name="Picture 3" descr="C:\Users\Мама\Desktop\Картинки Высказывания\iss3.jpg">
            <a:extLst>
              <a:ext uri="{FF2B5EF4-FFF2-40B4-BE49-F238E27FC236}">
                <a16:creationId xmlns="" xmlns:a16="http://schemas.microsoft.com/office/drawing/2014/main" id="{00533661-20BB-8EAE-F757-7DFF0167C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4620664"/>
            <a:ext cx="2099678" cy="2120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6A26D2F9-B63F-2F94-B6B7-2C728B248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07052"/>
            <a:ext cx="2143028" cy="160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357158" y="3714752"/>
            <a:ext cx="2428892" cy="1000132"/>
          </a:xfrm>
          <a:prstGeom prst="snip2Diag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МБУ ДО «ИДДТ»</a:t>
            </a: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4500562" y="2714620"/>
            <a:ext cx="3500462" cy="714380"/>
          </a:xfrm>
          <a:prstGeom prst="round2SameRect">
            <a:avLst/>
          </a:prstGeom>
          <a:solidFill>
            <a:srgbClr val="0000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/>
              <a:t>МАОУ НТГО </a:t>
            </a:r>
            <a:r>
              <a:rPr lang="ru-RU" b="1" u="sng" dirty="0"/>
              <a:t>Исовская</a:t>
            </a:r>
            <a:r>
              <a:rPr lang="ru-RU" u="sng" dirty="0"/>
              <a:t> </a:t>
            </a:r>
            <a:r>
              <a:rPr lang="ru-RU" b="1" u="sng" dirty="0"/>
              <a:t>СОШ</a:t>
            </a:r>
            <a:endParaRPr lang="ru-RU" sz="2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4572000" y="3857628"/>
            <a:ext cx="3429024" cy="714380"/>
          </a:xfrm>
          <a:prstGeom prst="round2SameRect">
            <a:avLst/>
          </a:prstGeom>
          <a:solidFill>
            <a:srgbClr val="6600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МБОУ "Платинская ООШ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4536281" y="5021729"/>
            <a:ext cx="3429024" cy="714380"/>
          </a:xfrm>
          <a:prstGeom prst="round2SameRect">
            <a:avLst>
              <a:gd name="adj1" fmla="val 16667"/>
              <a:gd name="adj2" fmla="val 0"/>
            </a:avLst>
          </a:prstGeom>
          <a:solidFill>
            <a:srgbClr val="008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t"/>
            <a:r>
              <a:rPr lang="ru-RU" b="1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МБОУ «Сигнальненская СОШ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2786063" y="3143250"/>
            <a:ext cx="1643062" cy="1071563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786063" y="4214813"/>
            <a:ext cx="1714500" cy="1587"/>
          </a:xfrm>
          <a:prstGeom prst="straightConnector1">
            <a:avLst/>
          </a:prstGeom>
          <a:ln w="38100">
            <a:solidFill>
              <a:srgbClr val="66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786063" y="4214813"/>
            <a:ext cx="1714500" cy="1285875"/>
          </a:xfrm>
          <a:prstGeom prst="straightConnector1">
            <a:avLst/>
          </a:prstGeom>
          <a:ln w="381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DFD29F71-91F1-329B-8F12-F5C5C894D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78594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spc="300" dirty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ИНТЕГРАЦИЯ ОСНОВНОГО И ДОПОЛНИТЕЛЬНОГО ОБРАЗОВАНИЯ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9E99A7BA-199F-FE74-3FAD-97EE03CC9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68" y="5021729"/>
            <a:ext cx="2267744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="" xmlns:a16="http://schemas.microsoft.com/office/drawing/2014/main" id="{14F655EC-2AFA-FB3F-1CA6-DB3A1B823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87" y="1307188"/>
            <a:ext cx="3018988" cy="226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1516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ДОКУМЕНТЫ\ФОТОШОП\фоны\78246-computer-light-euclidean-vector-effects-file-coo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 flipH="1">
            <a:off x="1182862" y="-562174"/>
            <a:ext cx="6778277" cy="91440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FE7BC9C-32CF-B7C7-BF97-26F0760963EA}"/>
              </a:ext>
            </a:extLst>
          </p:cNvPr>
          <p:cNvSpPr txBox="1"/>
          <p:nvPr/>
        </p:nvSpPr>
        <p:spPr>
          <a:xfrm>
            <a:off x="395536" y="1196752"/>
            <a:ext cx="8352928" cy="4539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Эффективность процесса интеграции основного и дополнительного образования детей во многом зависит от продуманности организационной структуры, обеспечивающей взаимосвязь различных объектов и является необходимым условием функционирования образовательной системы. 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2" descr="C:\Users\Мама\Desktop\Картинки Высказывания\i.jpg">
            <a:extLst>
              <a:ext uri="{FF2B5EF4-FFF2-40B4-BE49-F238E27FC236}">
                <a16:creationId xmlns="" xmlns:a16="http://schemas.microsoft.com/office/drawing/2014/main" id="{EEECD43D-A416-6AEF-EFEC-3A0FD31FB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5445224"/>
            <a:ext cx="1828320" cy="134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40" y="442640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spc="300" dirty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ИНТЕГРАЦИЯ В ОБРАЗОВАНИИ -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1566" y="1340768"/>
            <a:ext cx="9144000" cy="417646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/>
              <a:t>процесс тесного взаимодействия одних видов образовательных учреждений с другими, что позволяет максимально расширить образовательное пространство интегрированных учреждений.</a:t>
            </a:r>
          </a:p>
        </p:txBody>
      </p:sp>
      <p:pic>
        <p:nvPicPr>
          <p:cNvPr id="4" name="Picture 2" descr="Официальный сайт МБОУ ДПО НМЦ г. Кемерово - Дополнительное образование">
            <a:extLst>
              <a:ext uri="{FF2B5EF4-FFF2-40B4-BE49-F238E27FC236}">
                <a16:creationId xmlns="" xmlns:a16="http://schemas.microsoft.com/office/drawing/2014/main" id="{7B83145D-B806-D247-214E-6FC4D13EA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071" y="3815916"/>
            <a:ext cx="356785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480FF72-A838-D985-5663-386FB6BF7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интеграции  основного и дополнительного образования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гармоничное развитие личности ребёнка и достижение нового качества целостного образовательного процесса.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D4A4B1A-F149-20D2-D915-49007E95B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717032"/>
            <a:ext cx="265155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6675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9C3C8FD-A7E5-62E2-F608-5777E6D1D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Интеграция дополнительного и общего образования позволит наиболее полноценно решать такие задачи, как: </a:t>
            </a:r>
            <a:b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0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AA64380-41C4-F044-D082-00ACDCE77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736"/>
            <a:ext cx="8363272" cy="4525963"/>
          </a:xfrm>
        </p:spPr>
        <p:txBody>
          <a:bodyPr>
            <a:normAutofit/>
          </a:bodyPr>
          <a:lstStyle/>
          <a:p>
            <a:pPr marL="342900" lvl="0" indent="-342900" algn="just">
              <a:buSzPts val="1400"/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духовно-нравственное воспитание и развитие личности учащихся, формирование гражданской и культурной идентичности, подготовки к осознанному выбору к деятельности и будущей профессии, успешной социализации;</a:t>
            </a:r>
          </a:p>
          <a:p>
            <a:pPr marL="342900" lvl="0" indent="-342900" algn="just">
              <a:buSzPts val="1400"/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 современной системы непрерывного образования в условиях информационного общества и инновационной экономики;</a:t>
            </a:r>
          </a:p>
          <a:p>
            <a:pPr marL="342900" lvl="0" indent="-342900" algn="just">
              <a:buSzPts val="1400"/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доступности качественного общего и дополнительного образования, вариативности и адаптивности школьного образования, его соответствия запросам детей, их семей, особенностям специфичных групп обучающихся;</a:t>
            </a:r>
          </a:p>
          <a:p>
            <a:pPr algn="just">
              <a:buSzPts val="1400"/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выявление одарённых детей и создание системы работы с детьми; </a:t>
            </a:r>
          </a:p>
          <a:p>
            <a:pPr marL="342900" lvl="0" indent="-342900" algn="just">
              <a:buSzPts val="1400"/>
              <a:buFont typeface="Symbol" panose="05050102010706020507" pitchFamily="18" charset="2"/>
              <a:buChar char=""/>
              <a:tabLst>
                <a:tab pos="228600" algn="l"/>
                <a:tab pos="450215" algn="l"/>
                <a:tab pos="54038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реализация Федеральных государственных образовательных стандартов общего образования нового поколения.</a:t>
            </a:r>
          </a:p>
          <a:p>
            <a:endParaRPr lang="ru-RU" dirty="0"/>
          </a:p>
        </p:txBody>
      </p:sp>
      <p:pic>
        <p:nvPicPr>
          <p:cNvPr id="4" name="Picture 2" descr="Новости образования, Дополнительно образование детей: разговор на высшем уровне!">
            <a:extLst>
              <a:ext uri="{FF2B5EF4-FFF2-40B4-BE49-F238E27FC236}">
                <a16:creationId xmlns="" xmlns:a16="http://schemas.microsoft.com/office/drawing/2014/main" id="{76D3B0EF-D224-4BFD-E468-A5D441DB4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653136"/>
            <a:ext cx="22066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4710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AEE4A42-BBB4-DD63-1371-6BAD66FA7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Принципы интеграции общего и дополнительного образования </a:t>
            </a:r>
            <a:endParaRPr lang="ru-RU" sz="2000" b="1" dirty="0"/>
          </a:p>
        </p:txBody>
      </p:sp>
      <p:graphicFrame>
        <p:nvGraphicFramePr>
          <p:cNvPr id="10" name="Схема 9">
            <a:extLst>
              <a:ext uri="{FF2B5EF4-FFF2-40B4-BE49-F238E27FC236}">
                <a16:creationId xmlns="" xmlns:a16="http://schemas.microsoft.com/office/drawing/2014/main" id="{791A2767-A6CE-A70B-180E-8354B30DAA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818598"/>
              </p:ext>
            </p:extLst>
          </p:nvPr>
        </p:nvGraphicFramePr>
        <p:xfrm>
          <a:off x="683568" y="1196752"/>
          <a:ext cx="741682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3959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2528551"/>
              </p:ext>
            </p:extLst>
          </p:nvPr>
        </p:nvGraphicFramePr>
        <p:xfrm>
          <a:off x="-468560" y="1692218"/>
          <a:ext cx="9144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61759" y="1412776"/>
            <a:ext cx="9144000" cy="399874"/>
          </a:xfrm>
        </p:spPr>
        <p:txBody>
          <a:bodyPr>
            <a:noAutofit/>
          </a:bodyPr>
          <a:lstStyle/>
          <a:p>
            <a:r>
              <a:rPr lang="ru-RU" sz="3600" b="1" spc="300" dirty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Система МБУ ДО «ИДДТ»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="" xmlns:a16="http://schemas.microsoft.com/office/drawing/2014/main" id="{9B3EC5EB-FE8B-A50B-F6B8-BE922D04D6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719226"/>
              </p:ext>
            </p:extLst>
          </p:nvPr>
        </p:nvGraphicFramePr>
        <p:xfrm>
          <a:off x="1691680" y="192965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55D8497-B829-824D-5ABF-D6372551877D}"/>
              </a:ext>
            </a:extLst>
          </p:cNvPr>
          <p:cNvSpPr txBox="1"/>
          <p:nvPr/>
        </p:nvSpPr>
        <p:spPr>
          <a:xfrm>
            <a:off x="179512" y="466009"/>
            <a:ext cx="87849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Проанализировав возможности, сложившейся в Доме творчества системы  дополнительного образования, выявлен  потенциал учреждения в развитии способностей обучающихся.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063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spc="300" dirty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ИНТЕГРАЦИЯ ОСНОВНОГО И ДОПОЛНИТЕЛЬНОГО ОБРАЗОВАНИЯ</a:t>
            </a: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975558"/>
              </p:ext>
            </p:extLst>
          </p:nvPr>
        </p:nvGraphicFramePr>
        <p:xfrm>
          <a:off x="0" y="2204864"/>
          <a:ext cx="9144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Продукция - Акустика, музыкальная студия">
            <a:extLst>
              <a:ext uri="{FF2B5EF4-FFF2-40B4-BE49-F238E27FC236}">
                <a16:creationId xmlns="" xmlns:a16="http://schemas.microsoft.com/office/drawing/2014/main" id="{EB0C0288-0AAE-C1F3-C52F-1F87515146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660" y="5318147"/>
            <a:ext cx="1440340" cy="143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b="1" spc="300" dirty="0">
                <a:ln w="19050" cmpd="sng">
                  <a:solidFill>
                    <a:schemeClr val="accent4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ИНТЕГРАЦИЯ ОСНОВНОГО И ДОПОЛНИТЕЛЬНОГО ОБРАЗОВАНИЯ</a:t>
            </a: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2736831"/>
              </p:ext>
            </p:extLst>
          </p:nvPr>
        </p:nvGraphicFramePr>
        <p:xfrm>
          <a:off x="0" y="2204864"/>
          <a:ext cx="9144000" cy="4453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713</Words>
  <Application>Microsoft Office PowerPoint</Application>
  <PresentationFormat>Экран (4:3)</PresentationFormat>
  <Paragraphs>82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Arial Narrow</vt:lpstr>
      <vt:lpstr>Calibri</vt:lpstr>
      <vt:lpstr>Symbol</vt:lpstr>
      <vt:lpstr>Times New Roman</vt:lpstr>
      <vt:lpstr>Тема Office</vt:lpstr>
      <vt:lpstr>ИНТЕГРАЦИЯ ОСНОВНОГО И ДОПОЛНИТЕЛЬНОГО ОБРАЗОВАНИЯ В РАБОТЕ С ОДАРЕННЫМИ ДЕТЬМИ </vt:lpstr>
      <vt:lpstr>ИНТЕГРАЦИЯ В ОБРАЗОВАНИИ -</vt:lpstr>
      <vt:lpstr>ИНТЕГРАЦИЯ В ОБРАЗОВАНИИ -</vt:lpstr>
      <vt:lpstr>Презентация PowerPoint</vt:lpstr>
      <vt:lpstr>Интеграция дополнительного и общего образования позволит наиболее полноценно решать такие задачи, как:  </vt:lpstr>
      <vt:lpstr>Принципы интеграции общего и дополнительного образования </vt:lpstr>
      <vt:lpstr>Система МБУ ДО «ИДДТ»</vt:lpstr>
      <vt:lpstr>ИНТЕГРАЦИЯ ОСНОВНОГО И ДОПОЛНИТЕЛЬНОГО ОБРАЗОВАНИЯ</vt:lpstr>
      <vt:lpstr>ИНТЕГРАЦИЯ ОСНОВНОГО И ДОПОЛНИТЕЛЬНОГО ОБРАЗОВАНИЯ</vt:lpstr>
      <vt:lpstr>Дом детского творчества, опираясь на практику взаимодействия общего и дополнительного образования, способствует развитию у детей ключевых компетенций современного человека: </vt:lpstr>
      <vt:lpstr>Основные направления деятельности Дома детского творчества по формированию взаимодействия с учреждениями общего образования: </vt:lpstr>
      <vt:lpstr>Презентация PowerPoint</vt:lpstr>
      <vt:lpstr>Презентация PowerPoint</vt:lpstr>
      <vt:lpstr>В процессе реализации взаимодействия достигаются следующие цели:  </vt:lpstr>
      <vt:lpstr>РАБОТА С ОДАРЕННЫМИ ДЕТЬМИ</vt:lpstr>
      <vt:lpstr>Презентация PowerPoint</vt:lpstr>
      <vt:lpstr>4.Индивидуальные маршруты</vt:lpstr>
      <vt:lpstr>Презентация PowerPoint</vt:lpstr>
      <vt:lpstr>Презентация PowerPoint</vt:lpstr>
      <vt:lpstr>ИНТЕГРАЦИЯ ОСНОВНОГО И ДОПОЛНИТЕЛЬНОГО ОБРАЗОВАНИЯ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ИНТЕГРАЦИЯ ОСНОВНОГО И ДОПОЛНИТЕЛЬНОГО ОБРАЗОВАНИЯ  КАК ПЕДАГОГИЧЕСКИЙ МЕХАНИЗМ РАБОТЫ С ОДАРЕННЫМИ ДЕТЬМИ</dc:title>
  <dc:creator>Дом ДТ</dc:creator>
  <cp:lastModifiedBy>Марина</cp:lastModifiedBy>
  <cp:revision>35</cp:revision>
  <dcterms:created xsi:type="dcterms:W3CDTF">2019-08-27T05:22:13Z</dcterms:created>
  <dcterms:modified xsi:type="dcterms:W3CDTF">2022-06-28T07:47:04Z</dcterms:modified>
</cp:coreProperties>
</file>