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7990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989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51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089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4991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03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86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9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328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83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63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F15106C-0400-4DB6-BBD8-B168EF19A18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964180A-2019-42D3-A2E3-6A8E069E99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30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ln>
            <a:solidFill>
              <a:schemeClr val="accent4">
                <a:lumMod val="50000"/>
              </a:schemeClr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r>
              <a:rPr lang="ru-RU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Математика </a:t>
            </a:r>
          </a:p>
          <a:p>
            <a:r>
              <a:rPr lang="ru-RU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2 класс</a:t>
            </a:r>
          </a:p>
          <a:p>
            <a:r>
              <a:rPr lang="ru-RU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Учитель Буданова Е.В.</a:t>
            </a:r>
            <a:endParaRPr lang="ru-RU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1" y="758952"/>
            <a:ext cx="10349557" cy="4041648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Сложение вида 37+53</a:t>
            </a:r>
            <a:endParaRPr lang="ru-RU" b="1" spc="0" dirty="0">
              <a:ln/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667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8215957" cy="1325562"/>
          </a:xfrm>
          <a:ln>
            <a:solidFill>
              <a:schemeClr val="accent3">
                <a:lumMod val="5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</a:rPr>
              <a:t>С. 13 № 4</a:t>
            </a:r>
            <a:endParaRPr lang="ru-RU" b="1" spc="0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657" y="1828800"/>
            <a:ext cx="10798629" cy="5029200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О чём говорится в задаче?</a:t>
            </a:r>
          </a:p>
          <a:p>
            <a:r>
              <a:rPr lang="ru-RU" sz="3600" dirty="0" smtClean="0"/>
              <a:t>Они одинаковые?</a:t>
            </a:r>
          </a:p>
          <a:p>
            <a:r>
              <a:rPr lang="ru-RU" sz="3600" dirty="0" smtClean="0"/>
              <a:t>Сколько больших?</a:t>
            </a:r>
          </a:p>
          <a:p>
            <a:r>
              <a:rPr lang="ru-RU" sz="3600" dirty="0" smtClean="0"/>
              <a:t>Сколько маленьких?</a:t>
            </a:r>
          </a:p>
          <a:p>
            <a:r>
              <a:rPr lang="ru-RU" sz="3600" dirty="0" smtClean="0"/>
              <a:t>Что значит «на 7 меньше»?</a:t>
            </a:r>
          </a:p>
          <a:p>
            <a:r>
              <a:rPr lang="ru-RU" sz="3600" dirty="0" smtClean="0"/>
              <a:t>Какое действие выполните, чтобы узнать, сколько маленьких яхт?</a:t>
            </a:r>
          </a:p>
          <a:p>
            <a:r>
              <a:rPr lang="ru-RU" sz="3600" dirty="0" smtClean="0"/>
              <a:t>Что надо узнать в задаче?</a:t>
            </a:r>
          </a:p>
          <a:p>
            <a:r>
              <a:rPr lang="ru-RU" sz="3600" dirty="0" smtClean="0"/>
              <a:t>Что значит вместе?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1265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231957" cy="132556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>
            <a:prstTxWarp prst="textWave2">
              <a:avLst/>
            </a:prstTxWarp>
            <a:scene3d>
              <a:camera prst="perspectiveLeft"/>
              <a:lightRig rig="harsh" dir="t"/>
            </a:scene3d>
            <a:sp3d extrusionH="57150" prstMaterial="matte">
              <a:bevelT w="63500" h="12700" prst="coolSlan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Подведение итогов урока</a:t>
            </a:r>
            <a:endParaRPr lang="ru-RU" b="1" spc="0" dirty="0">
              <a:ln/>
              <a:solidFill>
                <a:schemeClr val="accent3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743" y="1828800"/>
            <a:ext cx="10247086" cy="435133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Какой новый вычислительный приём вы научились исполнять?</a:t>
            </a:r>
          </a:p>
          <a:p>
            <a:r>
              <a:rPr lang="ru-RU" sz="3600" dirty="0" smtClean="0"/>
              <a:t>Какой секрет надо знать при решении этих примеров?</a:t>
            </a:r>
          </a:p>
          <a:p>
            <a:r>
              <a:rPr lang="ru-RU" sz="3600" dirty="0" smtClean="0"/>
              <a:t>Всё ли </a:t>
            </a:r>
            <a:r>
              <a:rPr lang="ru-RU" sz="3600" smtClean="0"/>
              <a:t>было понятно?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07060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10 февраля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Классная работа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351949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divo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Математический диктант</a:t>
            </a:r>
            <a:endParaRPr lang="ru-RU" b="1" spc="0" dirty="0">
              <a:ln/>
              <a:solidFill>
                <a:schemeClr val="accent3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" y="1828800"/>
            <a:ext cx="10987314" cy="4351337"/>
          </a:xfrm>
        </p:spPr>
        <p:txBody>
          <a:bodyPr>
            <a:normAutofit fontScale="85000" lnSpcReduction="20000"/>
          </a:bodyPr>
          <a:lstStyle/>
          <a:p>
            <a:r>
              <a:rPr lang="ru-RU" sz="4000" dirty="0" smtClean="0"/>
              <a:t>Из суммы чисел 10 и 8 вычесть 2.</a:t>
            </a:r>
          </a:p>
          <a:p>
            <a:r>
              <a:rPr lang="ru-RU" sz="4000" dirty="0" smtClean="0"/>
              <a:t>На сколько 13 больше суммы чисел 3 и  4?</a:t>
            </a:r>
          </a:p>
          <a:p>
            <a:r>
              <a:rPr lang="ru-RU" sz="4000" dirty="0" smtClean="0"/>
              <a:t>Разность чисел 9 и 5 увеличить на 20.</a:t>
            </a:r>
          </a:p>
          <a:p>
            <a:r>
              <a:rPr lang="ru-RU" sz="4000" dirty="0" smtClean="0"/>
              <a:t>19 уменьшить на разность чисел 8 и 6.</a:t>
            </a:r>
          </a:p>
          <a:p>
            <a:r>
              <a:rPr lang="ru-RU" sz="4000" dirty="0" smtClean="0"/>
              <a:t>Сколько десятков и сколько единиц надо прибавить к числу 43, чтобы получить 100 ?</a:t>
            </a:r>
          </a:p>
          <a:p>
            <a:r>
              <a:rPr lang="ru-RU" sz="4000" dirty="0" smtClean="0"/>
              <a:t>Уменьшаемое 14, вычитаемое выражено разностью чисел 8 и 6. Чему равна разность?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429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softRound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Логическая разминка</a:t>
            </a:r>
            <a:endParaRPr lang="ru-RU" b="1" spc="0" dirty="0">
              <a:ln/>
              <a:solidFill>
                <a:schemeClr val="accent3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743" y="1828800"/>
            <a:ext cx="10943771" cy="435133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Загадать любое число из отрезка натурального ряда от 10 до 19.</a:t>
            </a:r>
          </a:p>
          <a:p>
            <a:pPr algn="ctr"/>
            <a:r>
              <a:rPr lang="ru-RU" sz="36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Затем вычтите из задуманного числа сумму его цифр.</a:t>
            </a:r>
          </a:p>
          <a:p>
            <a:r>
              <a:rPr lang="ru-RU" sz="3600" i="1" u="sng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Пример: ( Число 11, сумма чисел 1+1 = 2,   </a:t>
            </a:r>
          </a:p>
          <a:p>
            <a:r>
              <a:rPr lang="ru-RU" sz="3600" i="1" u="sng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11 – 2 = 9)</a:t>
            </a:r>
            <a:endParaRPr lang="ru-RU" sz="3600" i="1" u="sng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48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Работа по теме урока </a:t>
            </a:r>
            <a:endParaRPr lang="ru-RU" b="1" spc="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8343" y="1828800"/>
            <a:ext cx="9508889" cy="502920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Записать пример 36+54 столбиком.</a:t>
            </a:r>
          </a:p>
          <a:p>
            <a:r>
              <a:rPr lang="ru-RU" sz="3600" dirty="0" smtClean="0"/>
              <a:t>Что делаем сначала?</a:t>
            </a:r>
          </a:p>
          <a:p>
            <a:r>
              <a:rPr lang="ru-RU" sz="3600" dirty="0" smtClean="0"/>
              <a:t>Сколько едини в числе?</a:t>
            </a:r>
          </a:p>
          <a:p>
            <a:r>
              <a:rPr lang="ru-RU" sz="3600" dirty="0" smtClean="0"/>
              <a:t>Сколько десятков?</a:t>
            </a:r>
          </a:p>
          <a:p>
            <a:r>
              <a:rPr lang="ru-RU" sz="3600" dirty="0" smtClean="0"/>
              <a:t>Куда пишем десяток?</a:t>
            </a:r>
          </a:p>
          <a:p>
            <a:r>
              <a:rPr lang="ru-RU" sz="3600" dirty="0" smtClean="0"/>
              <a:t>В разряд записываем 0, а десяток переходит в свой разряд.</a:t>
            </a:r>
          </a:p>
          <a:p>
            <a:r>
              <a:rPr lang="ru-RU" sz="3600" dirty="0" smtClean="0"/>
              <a:t>Что делаем дальше? 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7731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2">
              <a:avLst/>
            </a:prstTxWarp>
            <a:scene3d>
              <a:camera prst="orthographicFront"/>
              <a:lightRig rig="harsh" dir="t"/>
            </a:scene3d>
            <a:sp3d extrusionH="57150" prstMaterial="matte">
              <a:bevelT w="63500" h="12700" prst="divo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Работа по учебнику</a:t>
            </a:r>
            <a:endParaRPr lang="ru-RU" b="1" spc="0" dirty="0">
              <a:ln/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28800"/>
            <a:ext cx="10954512" cy="4351337"/>
          </a:xfrm>
        </p:spPr>
        <p:txBody>
          <a:bodyPr>
            <a:normAutofit/>
          </a:bodyPr>
          <a:lstStyle/>
          <a:p>
            <a:pPr algn="ctr"/>
            <a:r>
              <a:rPr lang="ru-RU" sz="4400" i="1" u="sng" dirty="0" smtClean="0">
                <a:solidFill>
                  <a:schemeClr val="accent3">
                    <a:lumMod val="50000"/>
                  </a:schemeClr>
                </a:solidFill>
              </a:rPr>
              <a:t>С. 13</a:t>
            </a:r>
          </a:p>
          <a:p>
            <a:pPr algn="ctr"/>
            <a:endParaRPr lang="ru-RU" sz="4400" i="1" u="sng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4400" i="1" u="sng" dirty="0" smtClean="0">
                <a:solidFill>
                  <a:schemeClr val="accent3">
                    <a:lumMod val="50000"/>
                  </a:schemeClr>
                </a:solidFill>
              </a:rPr>
              <a:t>Прочитать алгоритм сложения.</a:t>
            </a:r>
          </a:p>
          <a:p>
            <a:pPr algn="ctr"/>
            <a:r>
              <a:rPr lang="ru-RU" sz="4400" i="1" u="sng" dirty="0" smtClean="0">
                <a:solidFill>
                  <a:schemeClr val="accent3">
                    <a:lumMod val="50000"/>
                  </a:schemeClr>
                </a:solidFill>
              </a:rPr>
              <a:t>Чем отличается от алгоритма на с. 12?</a:t>
            </a:r>
            <a:endParaRPr lang="ru-RU" sz="4400" i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876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29" y="365760"/>
            <a:ext cx="10722283" cy="1325562"/>
          </a:xfrm>
        </p:spPr>
        <p:txBody>
          <a:bodyPr>
            <a:prstTxWarp prst="textWave2">
              <a:avLst/>
            </a:prstTxWarp>
            <a:scene3d>
              <a:camera prst="perspectiveLeft"/>
              <a:lightRig rig="harsh" dir="t"/>
            </a:scene3d>
            <a:sp3d extrusionH="57150" prstMaterial="matte">
              <a:bevelT w="63500" h="12700" prst="coolSlan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Коллективное выполнение с объяснением.</a:t>
            </a:r>
            <a:endParaRPr lang="ru-RU" b="1" spc="0" dirty="0">
              <a:ln/>
              <a:solidFill>
                <a:schemeClr val="accent3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С.13 № 1.</a:t>
            </a:r>
            <a:endParaRPr lang="ru-RU" sz="5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4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596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85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8419157" cy="1325562"/>
          </a:xfrm>
          <a:ln>
            <a:solidFill>
              <a:schemeClr val="accent3">
                <a:lumMod val="5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Left"/>
            <a:lightRig rig="harsh" dir="t"/>
          </a:scene3d>
          <a:sp3d>
            <a:bevelT/>
          </a:sp3d>
        </p:spPr>
        <p:txBody>
          <a:bodyPr>
            <a:sp3d extrusionH="57150" prstMaterial="matte">
              <a:bevelT w="63500" h="12700" prst="coolSlan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С.13 № 3</a:t>
            </a:r>
            <a:endParaRPr lang="ru-RU" b="1" spc="0" dirty="0">
              <a:ln/>
              <a:solidFill>
                <a:schemeClr val="accent3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Было – 15 яхт.</a:t>
            </a:r>
          </a:p>
          <a:p>
            <a:r>
              <a:rPr lang="ru-RU" sz="3600" dirty="0" smtClean="0"/>
              <a:t>Вышло - ?</a:t>
            </a:r>
          </a:p>
          <a:p>
            <a:r>
              <a:rPr lang="ru-RU" sz="3600" dirty="0" smtClean="0"/>
              <a:t>Осталось – 8 яхт.</a:t>
            </a:r>
          </a:p>
          <a:p>
            <a:r>
              <a:rPr lang="ru-RU" sz="3600" dirty="0" smtClean="0"/>
              <a:t>15 – 8 = 7 (яхт).</a:t>
            </a:r>
          </a:p>
          <a:p>
            <a:r>
              <a:rPr lang="ru-RU" sz="3600" dirty="0" smtClean="0"/>
              <a:t>Ответ: в море вышло 7 яхт.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1599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ветящийся край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</Template>
  <TotalTime>142</TotalTime>
  <Words>298</Words>
  <Application>Microsoft Office PowerPoint</Application>
  <PresentationFormat>Широкоэкранный</PresentationFormat>
  <Paragraphs>52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Schoolbook</vt:lpstr>
      <vt:lpstr>Wingdings 2</vt:lpstr>
      <vt:lpstr>View</vt:lpstr>
      <vt:lpstr>Сложение вида 37+53</vt:lpstr>
      <vt:lpstr>10 февраля</vt:lpstr>
      <vt:lpstr>Математический диктант</vt:lpstr>
      <vt:lpstr>Логическая разминка</vt:lpstr>
      <vt:lpstr>Работа по теме урока </vt:lpstr>
      <vt:lpstr>Работа по учебнику</vt:lpstr>
      <vt:lpstr>Коллективное выполнение с объяснением.</vt:lpstr>
      <vt:lpstr>Презентация PowerPoint</vt:lpstr>
      <vt:lpstr>С.13 № 3</vt:lpstr>
      <vt:lpstr>С. 13 № 4</vt:lpstr>
      <vt:lpstr>Подведение итогов урока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вида 37+53</dc:title>
  <dc:creator>Acer</dc:creator>
  <cp:lastModifiedBy>Acer</cp:lastModifiedBy>
  <cp:revision>10</cp:revision>
  <dcterms:created xsi:type="dcterms:W3CDTF">2023-02-04T14:59:22Z</dcterms:created>
  <dcterms:modified xsi:type="dcterms:W3CDTF">2023-02-04T17:22:03Z</dcterms:modified>
</cp:coreProperties>
</file>