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76" r:id="rId2"/>
    <p:sldId id="277" r:id="rId3"/>
    <p:sldId id="270" r:id="rId4"/>
    <p:sldId id="264" r:id="rId5"/>
    <p:sldId id="260" r:id="rId6"/>
    <p:sldId id="279" r:id="rId7"/>
    <p:sldId id="265" r:id="rId8"/>
    <p:sldId id="267" r:id="rId9"/>
    <p:sldId id="268" r:id="rId10"/>
    <p:sldId id="263" r:id="rId11"/>
    <p:sldId id="278" r:id="rId12"/>
    <p:sldId id="257" r:id="rId13"/>
    <p:sldId id="273" r:id="rId14"/>
    <p:sldId id="274" r:id="rId15"/>
    <p:sldId id="272" r:id="rId16"/>
    <p:sldId id="259" r:id="rId17"/>
    <p:sldId id="27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2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70B399-8FD9-4712-A85C-87C46FD07883}" type="datetimeFigureOut">
              <a:rPr lang="ru-RU" smtClean="0"/>
              <a:t>01.02.2021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314EEF-72A7-4529-97EE-AC3C53C856D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04737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314EEF-72A7-4529-97EE-AC3C53C856D8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06639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314EEF-72A7-4529-97EE-AC3C53C856D8}" type="slidenum">
              <a:rPr lang="ru-RU" smtClean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06639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314EEF-72A7-4529-97EE-AC3C53C856D8}" type="slidenum">
              <a:rPr lang="ru-RU" smtClean="0"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67913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01.02.2021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17581" y="620688"/>
            <a:ext cx="7175351" cy="4304769"/>
          </a:xfrm>
        </p:spPr>
        <p:txBody>
          <a:bodyPr/>
          <a:lstStyle/>
          <a:p>
            <a:pPr marL="18288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«Калейдоскоп неразгаданных тайн…»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8943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71600" y="1124744"/>
            <a:ext cx="712879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Сколько литров воды мы потребляем в сутки?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мытьё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рук: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10 л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чистка зубов:  5 л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принятие душа: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л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стирка: 100 л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мытьё посуды : 10 – 20 л </a:t>
            </a:r>
          </a:p>
          <a:p>
            <a:pPr marL="342900" indent="-342900">
              <a:buFont typeface="Arial" pitchFamily="34" charset="0"/>
              <a:buChar char="•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(…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а ещё приготовление пищи, мытьё пола и многое- многое другое…)</a:t>
            </a:r>
          </a:p>
        </p:txBody>
      </p:sp>
    </p:spTree>
    <p:extLst>
      <p:ext uri="{BB962C8B-B14F-4D97-AF65-F5344CB8AC3E}">
        <p14:creationId xmlns:p14="http://schemas.microsoft.com/office/powerpoint/2010/main" val="1027803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7677472" cy="347472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    </a:t>
            </a:r>
          </a:p>
          <a:p>
            <a:pPr marL="45720" indent="0">
              <a:buNone/>
            </a:pP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«Необычные  тайны  – обычной воды»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5315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0137"/>
            <a:ext cx="4953000" cy="329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2358" y="3455787"/>
            <a:ext cx="4402329" cy="3093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6916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7"/>
            <a:ext cx="5616624" cy="3902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162965"/>
            <a:ext cx="3888432" cy="2695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920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406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3995936" cy="2852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441" y="4906"/>
            <a:ext cx="4370477" cy="289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870" y="3356992"/>
            <a:ext cx="4171822" cy="3019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3356" y="3356992"/>
            <a:ext cx="4558328" cy="302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6830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92" t="3435" r="792" b="18586"/>
          <a:stretch/>
        </p:blipFill>
        <p:spPr bwMode="auto">
          <a:xfrm>
            <a:off x="799" y="404664"/>
            <a:ext cx="9143201" cy="5013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5589240"/>
            <a:ext cx="8424936" cy="345424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Беречь воду – это значит беречь жизнь, здоровье, красоту окружающей 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природы!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56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4294967295"/>
          </p:nvPr>
        </p:nvSpPr>
        <p:spPr>
          <a:xfrm>
            <a:off x="1366838" y="692150"/>
            <a:ext cx="7777162" cy="4176713"/>
          </a:xfrm>
        </p:spPr>
        <p:txBody>
          <a:bodyPr>
            <a:normAutofit fontScale="77500" lnSpcReduction="20000"/>
          </a:bodyPr>
          <a:lstStyle/>
          <a:p>
            <a:pPr marL="45720" indent="0">
              <a:buNone/>
            </a:pPr>
            <a:r>
              <a:rPr lang="ru-RU" sz="5100" dirty="0"/>
              <a:t> </a:t>
            </a:r>
            <a:r>
              <a:rPr lang="ru-RU" sz="5100" dirty="0" smtClean="0"/>
              <a:t>    </a:t>
            </a:r>
            <a:r>
              <a:rPr lang="ru-RU" sz="5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 узнал </a:t>
            </a:r>
            <a:r>
              <a:rPr lang="ru-RU" sz="5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уроке много, было интересно,  </a:t>
            </a:r>
            <a:r>
              <a:rPr lang="ru-RU" sz="5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мне всё понравилось;</a:t>
            </a:r>
          </a:p>
          <a:p>
            <a:pPr marL="45720" indent="0">
              <a:buNone/>
            </a:pPr>
            <a:r>
              <a:rPr lang="ru-RU" sz="5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 marL="45720" indent="0">
              <a:buNone/>
            </a:pPr>
            <a:r>
              <a:rPr lang="ru-RU" sz="5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- было скучно и не интересно</a:t>
            </a:r>
          </a:p>
          <a:p>
            <a:pPr marL="45720" indent="0">
              <a:buNone/>
            </a:pPr>
            <a:endParaRPr lang="ru-RU" sz="51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r>
              <a:rPr lang="ru-RU" sz="5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-   ничего нового я не узнал.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553763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2204864"/>
            <a:ext cx="914400" cy="914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68090" y="3645024"/>
            <a:ext cx="914400" cy="9144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5832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213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95536" y="1412776"/>
            <a:ext cx="8496944" cy="3512681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48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“Знаешь – говори</a:t>
            </a:r>
            <a:r>
              <a:rPr lang="ru-RU" sz="48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sz="48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не знаешь – слушай!” </a:t>
            </a:r>
            <a:endParaRPr lang="ru-RU" sz="4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9774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64"/>
          <a:stretch/>
        </p:blipFill>
        <p:spPr bwMode="auto">
          <a:xfrm>
            <a:off x="0" y="1"/>
            <a:ext cx="9144000" cy="5735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3504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елакс - Журчание воды (www.hotplayer.ru).mp3">
            <a:hlinkClick r:id="" action="ppaction://media"/>
          </p:cNvPr>
          <p:cNvPicPr>
            <a:picLocks noGrp="1" noChangeAspect="1"/>
          </p:cNvPicPr>
          <p:nvPr>
            <p:ph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038600" y="2163763"/>
            <a:ext cx="609600" cy="609600"/>
          </a:xfr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84976" cy="641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елакс - Журчание воды (www.hotplayer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668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628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8628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7848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332656"/>
            <a:ext cx="8736905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AutoShape 5" descr="https://www.gannett-cdn.com/-mm-/cc8c73d409ccafc0a471025115eb41dd96973ee8/c=0-66-2190-1303/local/-/media/2018/02/01/USATODAY/USATODAY/636530956509572832-GettyImages-647269852-1-.jpg?width=3200&amp;height=1680&amp;fit=cro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3638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20688"/>
            <a:ext cx="8640960" cy="489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8198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332656"/>
            <a:ext cx="8736905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AutoShape 5" descr="https://www.gannett-cdn.com/-mm-/cc8c73d409ccafc0a471025115eb41dd96973ee8/c=0-66-2190-1303/local/-/media/2018/02/01/USATODAY/USATODAY/636530956509572832-GettyImages-647269852-1-.jpg?width=3200&amp;height=1680&amp;fit=cro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6478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617</TotalTime>
  <Words>117</Words>
  <Application>Microsoft Office PowerPoint</Application>
  <PresentationFormat>Экран (4:3)</PresentationFormat>
  <Paragraphs>23</Paragraphs>
  <Slides>17</Slides>
  <Notes>3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Воздушный поток</vt:lpstr>
      <vt:lpstr>«Калейдоскоп неразгаданных тайн…»</vt:lpstr>
      <vt:lpstr>Презентация PowerPoint</vt:lpstr>
      <vt:lpstr>“Знаешь – говори,  не знаешь – слушай!”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Учительская</cp:lastModifiedBy>
  <cp:revision>24</cp:revision>
  <dcterms:created xsi:type="dcterms:W3CDTF">2021-01-24T13:19:03Z</dcterms:created>
  <dcterms:modified xsi:type="dcterms:W3CDTF">2021-02-01T11:16:24Z</dcterms:modified>
</cp:coreProperties>
</file>