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257" r:id="rId3"/>
    <p:sldId id="260" r:id="rId5"/>
    <p:sldId id="258" r:id="rId6"/>
    <p:sldId id="261" r:id="rId7"/>
    <p:sldId id="264" r:id="rId8"/>
    <p:sldId id="263" r:id="rId9"/>
    <p:sldId id="265" r:id="rId10"/>
    <p:sldId id="262" r:id="rId11"/>
    <p:sldId id="271" r:id="rId12"/>
    <p:sldId id="275" r:id="rId13"/>
    <p:sldId id="266" r:id="rId14"/>
    <p:sldId id="270" r:id="rId15"/>
  </p:sldIdLst>
  <p:sldSz cx="12192000" cy="6858000"/>
  <p:notesSz cx="6858000" cy="9144000"/>
  <p:defaultTextStyle>
    <a:defPPr rtl="0"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12DB"/>
    <a:srgbClr val="7518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F5AB1C69-6EDB-4FF4-983F-18BD219EF322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4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072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http://ivo.garant.ru/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hyperlink" Target="http://ivo.garant.ru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51F0F7-252C-40C9-9488-6F84EECCA572}" type="doc">
      <dgm:prSet loTypeId="urn:microsoft.com/office/officeart/2005/8/layout/vList2" loCatId="list" qsTypeId="urn:microsoft.com/office/officeart/2005/8/quickstyle/3d3" qsCatId="3D" csTypeId="urn:microsoft.com/office/officeart/2005/8/colors/accent3_2" csCatId="accent3"/>
      <dgm:spPr/>
      <dgm:t>
        <a:bodyPr/>
        <a:lstStyle/>
        <a:p>
          <a:endParaRPr lang="en-US"/>
        </a:p>
      </dgm:t>
    </dgm:pt>
    <dgm:pt modelId="{29ACBA64-B873-4B62-A11C-AF8CB7157F8F}">
      <dgm:prSet/>
      <dgm:spPr/>
      <dgm:t>
        <a:bodyPr/>
        <a:lstStyle/>
        <a:p>
          <a:r>
            <a:rPr lang="uk-UA" b="0" i="0" u="sng" dirty="0"/>
            <a:t>платить </a:t>
          </a:r>
          <a:r>
            <a:rPr lang="uk-UA" b="0" i="0" u="sng" dirty="0">
              <a:hlinkClick xmlns:r="http://schemas.openxmlformats.org/officeDocument/2006/relationships" r:id="rId1"/>
            </a:rPr>
            <a:t>законно установленные налоги и сборы (ст.57)</a:t>
          </a:r>
          <a:endParaRPr lang="en-US" b="0" i="0" u="sng" dirty="0">
            <a:hlinkClick xmlns:r="http://schemas.openxmlformats.org/officeDocument/2006/relationships" r:id="" action="ppaction://noaction"/>
          </a:endParaRPr>
        </a:p>
      </dgm:t>
    </dgm:pt>
    <dgm:pt modelId="{1446336E-3FF7-4F3A-8289-F35B072E2252}" cxnId="{44C09FB0-1FA7-49B4-A7EA-E0AF7B70DB4E}" type="parTrans">
      <dgm:prSet/>
      <dgm:spPr/>
      <dgm:t>
        <a:bodyPr/>
        <a:lstStyle/>
        <a:p>
          <a:endParaRPr lang="en-US"/>
        </a:p>
      </dgm:t>
    </dgm:pt>
    <dgm:pt modelId="{CCF52D09-D12A-49F0-A7AD-63A957938343}" cxnId="{44C09FB0-1FA7-49B4-A7EA-E0AF7B70DB4E}" type="sibTrans">
      <dgm:prSet/>
      <dgm:spPr/>
      <dgm:t>
        <a:bodyPr/>
        <a:lstStyle/>
        <a:p>
          <a:endParaRPr lang="en-US"/>
        </a:p>
      </dgm:t>
    </dgm:pt>
    <dgm:pt modelId="{2DEAF693-410B-433E-88F0-D989A6F0DE16}">
      <dgm:prSet/>
      <dgm:spPr/>
      <dgm:t>
        <a:bodyPr/>
        <a:lstStyle/>
        <a:p>
          <a:r>
            <a:rPr lang="uk-UA" i="0" u="sng" dirty="0" err="1"/>
            <a:t>сохранять</a:t>
          </a:r>
          <a:r>
            <a:rPr lang="uk-UA" i="0" u="sng" dirty="0"/>
            <a:t> природу и </a:t>
          </a:r>
          <a:r>
            <a:rPr lang="uk-UA" i="0" u="sng" dirty="0" err="1"/>
            <a:t>окружающую</a:t>
          </a:r>
          <a:r>
            <a:rPr lang="uk-UA" i="0" u="sng" dirty="0"/>
            <a:t> </a:t>
          </a:r>
          <a:r>
            <a:rPr lang="uk-UA" i="0" u="sng" dirty="0" err="1"/>
            <a:t>среду</a:t>
          </a:r>
          <a:r>
            <a:rPr lang="uk-UA" i="0" u="sng" dirty="0"/>
            <a:t>, бережно </a:t>
          </a:r>
          <a:r>
            <a:rPr lang="uk-UA" i="0" u="sng" dirty="0" err="1"/>
            <a:t>относиться</a:t>
          </a:r>
          <a:r>
            <a:rPr lang="uk-UA" i="0" u="sng" dirty="0"/>
            <a:t> к </a:t>
          </a:r>
          <a:r>
            <a:rPr lang="uk-UA" i="0" u="sng" dirty="0" err="1"/>
            <a:t>природным</a:t>
          </a:r>
          <a:r>
            <a:rPr lang="uk-UA" i="0" u="sng" dirty="0"/>
            <a:t> </a:t>
          </a:r>
          <a:r>
            <a:rPr lang="uk-UA" i="0" u="sng" dirty="0" err="1"/>
            <a:t>богатствам</a:t>
          </a:r>
          <a:r>
            <a:rPr lang="uk-UA" i="0" u="sng" dirty="0"/>
            <a:t> (ст.58)</a:t>
          </a:r>
          <a:endParaRPr lang="en-US" i="0" u="sng" dirty="0"/>
        </a:p>
      </dgm:t>
    </dgm:pt>
    <dgm:pt modelId="{77CE5CF4-3AF0-4C52-A2CF-0C3AB7209696}" cxnId="{5FF19776-7DD2-4998-8B06-2EA3A62D63C6}" type="parTrans">
      <dgm:prSet/>
      <dgm:spPr/>
      <dgm:t>
        <a:bodyPr/>
        <a:lstStyle/>
        <a:p>
          <a:endParaRPr lang="en-US"/>
        </a:p>
      </dgm:t>
    </dgm:pt>
    <dgm:pt modelId="{AB502E7F-712B-4B69-B878-C2299FE931EF}" cxnId="{5FF19776-7DD2-4998-8B06-2EA3A62D63C6}" type="sibTrans">
      <dgm:prSet/>
      <dgm:spPr/>
      <dgm:t>
        <a:bodyPr/>
        <a:lstStyle/>
        <a:p>
          <a:endParaRPr lang="en-US"/>
        </a:p>
      </dgm:t>
    </dgm:pt>
    <dgm:pt modelId="{E1EACBBE-F56E-44CA-B088-849843E26D9C}">
      <dgm:prSet/>
      <dgm:spPr/>
      <dgm:t>
        <a:bodyPr/>
        <a:lstStyle/>
        <a:p>
          <a:r>
            <a:rPr lang="uk-UA" i="0" u="sng" dirty="0" err="1"/>
            <a:t>Защищать</a:t>
          </a:r>
          <a:r>
            <a:rPr lang="uk-UA" i="0" u="sng" dirty="0"/>
            <a:t> Отечество и нести </a:t>
          </a:r>
          <a:r>
            <a:rPr lang="uk-UA" i="0" u="sng" dirty="0" err="1"/>
            <a:t>военную</a:t>
          </a:r>
          <a:r>
            <a:rPr lang="uk-UA" i="0" u="sng" dirty="0"/>
            <a:t> </a:t>
          </a:r>
          <a:r>
            <a:rPr lang="uk-UA" i="0" u="sng" dirty="0">
              <a:latin typeface="Segoe Print" panose="02000600000000000000"/>
            </a:rPr>
            <a:t>службу</a:t>
          </a:r>
          <a:r>
            <a:rPr lang="uk-UA" i="0" u="sng" dirty="0"/>
            <a:t> (ст.59)</a:t>
          </a:r>
          <a:endParaRPr lang="en-US" i="0" u="sng" dirty="0"/>
        </a:p>
      </dgm:t>
    </dgm:pt>
    <dgm:pt modelId="{8875C244-E8F8-4ABD-81CE-4CEBF185E0D1}" cxnId="{C412FDB9-ADD9-4ED6-A56F-9111B60FBEA9}" type="parTrans">
      <dgm:prSet/>
      <dgm:spPr/>
      <dgm:t>
        <a:bodyPr/>
        <a:lstStyle/>
        <a:p>
          <a:endParaRPr lang="en-US"/>
        </a:p>
      </dgm:t>
    </dgm:pt>
    <dgm:pt modelId="{FC326811-A6A8-4F39-B651-6855DDF721C1}" cxnId="{C412FDB9-ADD9-4ED6-A56F-9111B60FBEA9}" type="sibTrans">
      <dgm:prSet/>
      <dgm:spPr/>
      <dgm:t>
        <a:bodyPr/>
        <a:lstStyle/>
        <a:p>
          <a:endParaRPr lang="en-US"/>
        </a:p>
      </dgm:t>
    </dgm:pt>
    <dgm:pt modelId="{AB2CE454-BCDB-48CA-8D70-44B34D41DE80}" type="pres">
      <dgm:prSet presAssocID="{0851F0F7-252C-40C9-9488-6F84EECCA572}" presName="linear" presStyleCnt="0">
        <dgm:presLayoutVars>
          <dgm:animLvl val="lvl"/>
          <dgm:resizeHandles val="exact"/>
        </dgm:presLayoutVars>
      </dgm:prSet>
      <dgm:spPr/>
    </dgm:pt>
    <dgm:pt modelId="{44812349-BD27-425F-8F73-26A002122FBB}" type="pres">
      <dgm:prSet presAssocID="{29ACBA64-B873-4B62-A11C-AF8CB7157F8F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DBE6FC20-CC99-472B-B0F8-63296236FB8D}" type="pres">
      <dgm:prSet presAssocID="{CCF52D09-D12A-49F0-A7AD-63A957938343}" presName="spacer" presStyleCnt="0"/>
      <dgm:spPr/>
    </dgm:pt>
    <dgm:pt modelId="{26BD2C84-8F2B-4C1C-B07E-0D17DA64FCD8}" type="pres">
      <dgm:prSet presAssocID="{2DEAF693-410B-433E-88F0-D989A6F0DE16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6A35D9FD-5362-4A94-9031-2C37A75D0CF3}" type="pres">
      <dgm:prSet presAssocID="{AB502E7F-712B-4B69-B878-C2299FE931EF}" presName="spacer" presStyleCnt="0"/>
      <dgm:spPr/>
    </dgm:pt>
    <dgm:pt modelId="{90BD0C4F-6EAF-4183-9B07-3474D02468B4}" type="pres">
      <dgm:prSet presAssocID="{E1EACBBE-F56E-44CA-B088-849843E26D9C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5FF19776-7DD2-4998-8B06-2EA3A62D63C6}" srcId="{0851F0F7-252C-40C9-9488-6F84EECCA572}" destId="{2DEAF693-410B-433E-88F0-D989A6F0DE16}" srcOrd="1" destOrd="0" parTransId="{77CE5CF4-3AF0-4C52-A2CF-0C3AB7209696}" sibTransId="{AB502E7F-712B-4B69-B878-C2299FE931EF}"/>
    <dgm:cxn modelId="{3E8CE3AF-28FB-4C02-87E9-AAD0ECE76A01}" type="presOf" srcId="{0851F0F7-252C-40C9-9488-6F84EECCA572}" destId="{AB2CE454-BCDB-48CA-8D70-44B34D41DE80}" srcOrd="0" destOrd="0" presId="urn:microsoft.com/office/officeart/2005/8/layout/vList2"/>
    <dgm:cxn modelId="{44C09FB0-1FA7-49B4-A7EA-E0AF7B70DB4E}" srcId="{0851F0F7-252C-40C9-9488-6F84EECCA572}" destId="{29ACBA64-B873-4B62-A11C-AF8CB7157F8F}" srcOrd="0" destOrd="0" parTransId="{1446336E-3FF7-4F3A-8289-F35B072E2252}" sibTransId="{CCF52D09-D12A-49F0-A7AD-63A957938343}"/>
    <dgm:cxn modelId="{6F233AB6-CC1B-484B-BAF5-0B39BB2D29FB}" type="presOf" srcId="{29ACBA64-B873-4B62-A11C-AF8CB7157F8F}" destId="{44812349-BD27-425F-8F73-26A002122FBB}" srcOrd="0" destOrd="0" presId="urn:microsoft.com/office/officeart/2005/8/layout/vList2"/>
    <dgm:cxn modelId="{C412FDB9-ADD9-4ED6-A56F-9111B60FBEA9}" srcId="{0851F0F7-252C-40C9-9488-6F84EECCA572}" destId="{E1EACBBE-F56E-44CA-B088-849843E26D9C}" srcOrd="2" destOrd="0" parTransId="{8875C244-E8F8-4ABD-81CE-4CEBF185E0D1}" sibTransId="{FC326811-A6A8-4F39-B651-6855DDF721C1}"/>
    <dgm:cxn modelId="{28BE30C3-1720-4AC2-9CD2-430B6EBAA042}" type="presOf" srcId="{2DEAF693-410B-433E-88F0-D989A6F0DE16}" destId="{26BD2C84-8F2B-4C1C-B07E-0D17DA64FCD8}" srcOrd="0" destOrd="0" presId="urn:microsoft.com/office/officeart/2005/8/layout/vList2"/>
    <dgm:cxn modelId="{AA2FB4FA-E415-4DFD-9C85-8C4EDC3320EA}" type="presOf" srcId="{E1EACBBE-F56E-44CA-B088-849843E26D9C}" destId="{90BD0C4F-6EAF-4183-9B07-3474D02468B4}" srcOrd="0" destOrd="0" presId="urn:microsoft.com/office/officeart/2005/8/layout/vList2"/>
    <dgm:cxn modelId="{B76D561F-43BC-4C46-A1EC-A3FE3F0D060C}" type="presParOf" srcId="{AB2CE454-BCDB-48CA-8D70-44B34D41DE80}" destId="{44812349-BD27-425F-8F73-26A002122FBB}" srcOrd="0" destOrd="0" presId="urn:microsoft.com/office/officeart/2005/8/layout/vList2"/>
    <dgm:cxn modelId="{53C07743-AF2F-4C9B-81FB-272311A9EC6D}" type="presParOf" srcId="{AB2CE454-BCDB-48CA-8D70-44B34D41DE80}" destId="{DBE6FC20-CC99-472B-B0F8-63296236FB8D}" srcOrd="1" destOrd="0" presId="urn:microsoft.com/office/officeart/2005/8/layout/vList2"/>
    <dgm:cxn modelId="{754EAF10-D868-4988-A62B-1C27F92F0EE9}" type="presParOf" srcId="{AB2CE454-BCDB-48CA-8D70-44B34D41DE80}" destId="{26BD2C84-8F2B-4C1C-B07E-0D17DA64FCD8}" srcOrd="2" destOrd="0" presId="urn:microsoft.com/office/officeart/2005/8/layout/vList2"/>
    <dgm:cxn modelId="{694EBC2E-4F69-4AE8-999B-B3ACC31F38EA}" type="presParOf" srcId="{AB2CE454-BCDB-48CA-8D70-44B34D41DE80}" destId="{6A35D9FD-5362-4A94-9031-2C37A75D0CF3}" srcOrd="3" destOrd="0" presId="urn:microsoft.com/office/officeart/2005/8/layout/vList2"/>
    <dgm:cxn modelId="{51FF4018-E9C8-4F37-BF39-0E601555BA6D}" type="presParOf" srcId="{AB2CE454-BCDB-48CA-8D70-44B34D41DE80}" destId="{90BD0C4F-6EAF-4183-9B07-3474D02468B4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851F0F7-252C-40C9-9488-6F84EECCA572}" type="doc">
      <dgm:prSet loTypeId="urn:microsoft.com/office/officeart/2005/8/layout/vList2" loCatId="list" qsTypeId="urn:microsoft.com/office/officeart/2005/8/quickstyle/3d3" qsCatId="3D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EFAC0106-7C77-4661-BCFB-45A7E894BE48}">
      <dgm:prSet phldr="0"/>
      <dgm:spPr/>
      <dgm:t>
        <a:bodyPr/>
        <a:lstStyle/>
        <a:p>
          <a:r>
            <a:rPr lang="uk-UA" b="0" i="0" u="none" dirty="0">
              <a:solidFill>
                <a:schemeClr val="bg1"/>
              </a:solidFill>
              <a:latin typeface="Segoe Print" panose="02000600000000000000"/>
              <a:cs typeface="Times New Roman" panose="02020603050405020304"/>
            </a:rPr>
            <a:t>Трудоспособные дети, достигшие 18 лет, должны заботиться о нетрудоспособных родителях (ст. 38)</a:t>
          </a:r>
        </a:p>
      </dgm:t>
    </dgm:pt>
    <dgm:pt modelId="{5E32E304-9A42-4526-9106-BE00A56B46E0}" cxnId="{CCADBE8F-83FC-4C48-A2D3-5DAEF0CD56AB}" type="parTrans">
      <dgm:prSet/>
      <dgm:spPr/>
    </dgm:pt>
    <dgm:pt modelId="{99B0105D-1E69-4D5C-A6A8-9C28F769B07D}" cxnId="{CCADBE8F-83FC-4C48-A2D3-5DAEF0CD56AB}" type="sibTrans">
      <dgm:prSet/>
      <dgm:spPr/>
      <dgm:t>
        <a:bodyPr/>
        <a:lstStyle/>
        <a:p>
          <a:endParaRPr lang="uk-UA"/>
        </a:p>
      </dgm:t>
    </dgm:pt>
    <dgm:pt modelId="{C3E4FCB2-8972-4FB1-9380-085E016EA783}">
      <dgm:prSet phldr="0"/>
      <dgm:spPr/>
      <dgm:t>
        <a:bodyPr/>
        <a:lstStyle/>
        <a:p>
          <a:pPr rtl="0"/>
          <a:r>
            <a:rPr lang="uk-UA" b="0" i="0" u="none" dirty="0">
              <a:solidFill>
                <a:schemeClr val="bg1"/>
              </a:solidFill>
              <a:latin typeface="Segoe Print" panose="02000600000000000000"/>
              <a:cs typeface="Times New Roman" panose="02020603050405020304"/>
            </a:rPr>
            <a:t>заботиться о сохранении исторического и культурного наследия (ст. 44)</a:t>
          </a:r>
          <a:endParaRPr lang="en-US" b="0" i="0" u="none" dirty="0">
            <a:solidFill>
              <a:schemeClr val="bg1"/>
            </a:solidFill>
            <a:latin typeface="Segoe Print" panose="02000600000000000000"/>
            <a:cs typeface="Times New Roman" panose="02020603050405020304"/>
          </a:endParaRPr>
        </a:p>
      </dgm:t>
    </dgm:pt>
    <dgm:pt modelId="{BDCFE5E4-5364-4CE5-961A-EF57FB1E562B}" cxnId="{9427BB93-0DF5-4078-BD8E-ED77948F3F73}" type="parTrans">
      <dgm:prSet/>
      <dgm:spPr/>
    </dgm:pt>
    <dgm:pt modelId="{D8E3E286-C814-4643-BEFA-200E16973298}" cxnId="{9427BB93-0DF5-4078-BD8E-ED77948F3F73}" type="sibTrans">
      <dgm:prSet/>
      <dgm:spPr/>
      <dgm:t>
        <a:bodyPr/>
        <a:lstStyle/>
        <a:p>
          <a:endParaRPr lang="uk-UA"/>
        </a:p>
      </dgm:t>
    </dgm:pt>
    <dgm:pt modelId="{500779D2-3EB7-45B3-ACE9-CAA5702CDBF0}">
      <dgm:prSet phldr="0"/>
      <dgm:spPr/>
      <dgm:t>
        <a:bodyPr/>
        <a:lstStyle/>
        <a:p>
          <a:r>
            <a:rPr lang="uk-UA" b="0" i="0" u="none" dirty="0">
              <a:solidFill>
                <a:schemeClr val="bg1"/>
              </a:solidFill>
              <a:latin typeface="Segoe Print" panose="02000600000000000000"/>
              <a:cs typeface="Times New Roman" panose="02020603050405020304"/>
            </a:rPr>
            <a:t>забота о детях, их воспитание - равное право и обязанность родителей. (ст. 38) </a:t>
          </a:r>
          <a:endParaRPr lang="en-US" b="0" i="0" u="none" dirty="0">
            <a:solidFill>
              <a:schemeClr val="bg1"/>
            </a:solidFill>
            <a:latin typeface="Segoe Print" panose="02000600000000000000"/>
            <a:cs typeface="Times New Roman" panose="02020603050405020304"/>
          </a:endParaRPr>
        </a:p>
      </dgm:t>
    </dgm:pt>
    <dgm:pt modelId="{537CB656-F8BD-4939-8CB1-C7A2195167D6}" cxnId="{E2BBCD64-2DBD-4E5C-9178-7D7B94F2D4D9}" type="parTrans">
      <dgm:prSet/>
      <dgm:spPr/>
    </dgm:pt>
    <dgm:pt modelId="{B2406949-7C7D-4C8C-AEA4-E0695082E9CF}" cxnId="{E2BBCD64-2DBD-4E5C-9178-7D7B94F2D4D9}" type="sibTrans">
      <dgm:prSet/>
      <dgm:spPr/>
      <dgm:t>
        <a:bodyPr/>
        <a:lstStyle/>
        <a:p>
          <a:endParaRPr lang="uk-UA"/>
        </a:p>
      </dgm:t>
    </dgm:pt>
    <dgm:pt modelId="{B5D4EC27-ED39-45AF-877E-6E8E26836899}">
      <dgm:prSet phldr="0"/>
      <dgm:spPr/>
      <dgm:t>
        <a:bodyPr/>
        <a:lstStyle/>
        <a:p>
          <a:pPr rtl="0"/>
          <a:r>
            <a:rPr lang="uk-UA" b="0" i="0" u="none" dirty="0" err="1">
              <a:solidFill>
                <a:schemeClr val="bg1"/>
              </a:solidFill>
            </a:rPr>
            <a:t>Основное</a:t>
          </a:r>
          <a:r>
            <a:rPr lang="uk-UA" b="0" i="0" u="none" dirty="0">
              <a:solidFill>
                <a:schemeClr val="bg1"/>
              </a:solidFill>
            </a:rPr>
            <a:t> </a:t>
          </a:r>
          <a:r>
            <a:rPr lang="uk-UA" b="0" i="0" u="none" dirty="0" err="1">
              <a:solidFill>
                <a:schemeClr val="bg1"/>
              </a:solidFill>
            </a:rPr>
            <a:t>общее</a:t>
          </a:r>
          <a:r>
            <a:rPr lang="uk-UA" b="0" i="0" u="none" dirty="0">
              <a:solidFill>
                <a:schemeClr val="bg1"/>
              </a:solidFill>
            </a:rPr>
            <a:t> </a:t>
          </a:r>
          <a:r>
            <a:rPr lang="uk-UA" b="0" i="0" u="none" dirty="0" err="1">
              <a:solidFill>
                <a:schemeClr val="bg1"/>
              </a:solidFill>
            </a:rPr>
            <a:t>образование</a:t>
          </a:r>
          <a:r>
            <a:rPr lang="uk-UA" b="0" i="0" u="none" dirty="0">
              <a:solidFill>
                <a:schemeClr val="bg1"/>
              </a:solidFill>
              <a:latin typeface="Segoe Print" panose="02000600000000000000"/>
            </a:rPr>
            <a:t> </a:t>
          </a:r>
          <a:r>
            <a:rPr lang="uk-UA" b="0" i="0" u="none" dirty="0" err="1">
              <a:solidFill>
                <a:schemeClr val="bg1"/>
              </a:solidFill>
              <a:latin typeface="Segoe Print" panose="02000600000000000000"/>
            </a:rPr>
            <a:t>является</a:t>
          </a:r>
          <a:r>
            <a:rPr lang="uk-UA" b="0" i="0" u="none" dirty="0">
              <a:solidFill>
                <a:schemeClr val="bg1"/>
              </a:solidFill>
              <a:latin typeface="Segoe Print" panose="02000600000000000000"/>
            </a:rPr>
            <a:t> </a:t>
          </a:r>
          <a:r>
            <a:rPr lang="uk-UA" b="0" i="0" u="none" dirty="0" err="1">
              <a:solidFill>
                <a:schemeClr val="bg1"/>
              </a:solidFill>
              <a:latin typeface="Segoe Print" panose="02000600000000000000"/>
            </a:rPr>
            <a:t>обязательным</a:t>
          </a:r>
          <a:r>
            <a:rPr lang="uk-UA" b="0" i="0" u="none" dirty="0">
              <a:solidFill>
                <a:schemeClr val="bg1"/>
              </a:solidFill>
              <a:latin typeface="Segoe Print" panose="02000600000000000000"/>
              <a:cs typeface="Times New Roman" panose="02020603050405020304"/>
            </a:rPr>
            <a:t> для </a:t>
          </a:r>
          <a:r>
            <a:rPr lang="uk-UA" b="0" i="0" u="none" dirty="0" err="1">
              <a:solidFill>
                <a:schemeClr val="bg1"/>
              </a:solidFill>
              <a:latin typeface="Segoe Print" panose="02000600000000000000"/>
              <a:cs typeface="Times New Roman" panose="02020603050405020304"/>
            </a:rPr>
            <a:t>всех</a:t>
          </a:r>
          <a:r>
            <a:rPr lang="uk-UA" b="0" i="0" u="none" dirty="0">
              <a:solidFill>
                <a:schemeClr val="bg1"/>
              </a:solidFill>
              <a:latin typeface="Segoe Print" panose="02000600000000000000"/>
              <a:cs typeface="Times New Roman" panose="02020603050405020304"/>
            </a:rPr>
            <a:t> (ст. 43)</a:t>
          </a:r>
        </a:p>
      </dgm:t>
    </dgm:pt>
    <dgm:pt modelId="{CEEAE37D-82B4-40DF-99A7-3F69C85ECA2A}" cxnId="{E113956A-F44D-45B0-8B73-569465DC5BAE}" type="parTrans">
      <dgm:prSet/>
      <dgm:spPr/>
    </dgm:pt>
    <dgm:pt modelId="{DCED61C9-B7C1-415D-81DD-69F3DBCF3FF7}" cxnId="{E113956A-F44D-45B0-8B73-569465DC5BAE}" type="sibTrans">
      <dgm:prSet/>
      <dgm:spPr/>
    </dgm:pt>
    <dgm:pt modelId="{FDB5A920-8E09-406A-BDA3-C6AA1E6F0791}">
      <dgm:prSet phldr="0"/>
      <dgm:spPr/>
      <dgm:t>
        <a:bodyPr/>
        <a:lstStyle/>
        <a:p>
          <a:pPr rtl="0"/>
          <a:r>
            <a:rPr lang="uk-UA" b="0" i="0" u="none" dirty="0">
              <a:solidFill>
                <a:schemeClr val="bg1"/>
              </a:solidFill>
            </a:rPr>
            <a:t>беречь памятники истории и культуры (ст. 44)</a:t>
          </a:r>
          <a:endParaRPr lang="uk-UA" b="0" i="0" u="none" dirty="0">
            <a:solidFill>
              <a:schemeClr val="bg1"/>
            </a:solidFill>
            <a:latin typeface="Segoe Print" panose="02000600000000000000"/>
            <a:cs typeface="Times New Roman" panose="02020603050405020304"/>
          </a:endParaRPr>
        </a:p>
      </dgm:t>
    </dgm:pt>
    <dgm:pt modelId="{1D18B674-BE7E-4D80-8486-8A3850831235}" cxnId="{69BC412B-2EBD-4699-847E-E5678165BE4F}" type="parTrans">
      <dgm:prSet/>
      <dgm:spPr/>
    </dgm:pt>
    <dgm:pt modelId="{F1A9C8DD-85FD-4644-A932-E356CDC98190}" cxnId="{69BC412B-2EBD-4699-847E-E5678165BE4F}" type="sibTrans">
      <dgm:prSet/>
      <dgm:spPr/>
    </dgm:pt>
    <dgm:pt modelId="{32A535CD-9E8D-4741-8211-1D2AAD9BE2CE}" type="pres">
      <dgm:prSet presAssocID="{0851F0F7-252C-40C9-9488-6F84EECCA572}" presName="linear" presStyleCnt="0">
        <dgm:presLayoutVars>
          <dgm:animLvl val="lvl"/>
          <dgm:resizeHandles val="exact"/>
        </dgm:presLayoutVars>
      </dgm:prSet>
      <dgm:spPr/>
    </dgm:pt>
    <dgm:pt modelId="{40C0C42E-251E-476C-ACDD-83FF7CEF7599}" type="pres">
      <dgm:prSet presAssocID="{C3E4FCB2-8972-4FB1-9380-085E016EA783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05018CB2-048A-4F9A-B19D-FF48A98C86FD}" type="pres">
      <dgm:prSet presAssocID="{D8E3E286-C814-4643-BEFA-200E16973298}" presName="spacer" presStyleCnt="0"/>
      <dgm:spPr/>
    </dgm:pt>
    <dgm:pt modelId="{403C4B60-EB4C-44DF-9F24-86C2D2D41D9F}" type="pres">
      <dgm:prSet presAssocID="{500779D2-3EB7-45B3-ACE9-CAA5702CDBF0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A244D6F1-D008-4FEC-B625-E5B8ABB6294C}" type="pres">
      <dgm:prSet presAssocID="{B2406949-7C7D-4C8C-AEA4-E0695082E9CF}" presName="spacer" presStyleCnt="0"/>
      <dgm:spPr/>
    </dgm:pt>
    <dgm:pt modelId="{25EB8A33-D6F5-4644-A24D-785D78A5823B}" type="pres">
      <dgm:prSet presAssocID="{EFAC0106-7C77-4661-BCFB-45A7E894BE48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5F8B0470-5626-41E0-ACC9-654B7C050A8C}" type="pres">
      <dgm:prSet presAssocID="{99B0105D-1E69-4D5C-A6A8-9C28F769B07D}" presName="spacer" presStyleCnt="0"/>
      <dgm:spPr/>
    </dgm:pt>
    <dgm:pt modelId="{FD738F5C-3E0A-439F-8417-81577E2A7ED6}" type="pres">
      <dgm:prSet presAssocID="{B5D4EC27-ED39-45AF-877E-6E8E26836899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C68911D0-3F11-4ECB-84C3-5639BCB186EF}" type="pres">
      <dgm:prSet presAssocID="{DCED61C9-B7C1-415D-81DD-69F3DBCF3FF7}" presName="spacer" presStyleCnt="0"/>
      <dgm:spPr/>
    </dgm:pt>
    <dgm:pt modelId="{FF2E6CA3-F23F-4B7A-BDF2-DA160970B768}" type="pres">
      <dgm:prSet presAssocID="{FDB5A920-8E09-406A-BDA3-C6AA1E6F0791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11ECAE1E-D5F2-4213-9BBF-68B5F60CDD01}" type="presOf" srcId="{0851F0F7-252C-40C9-9488-6F84EECCA572}" destId="{32A535CD-9E8D-4741-8211-1D2AAD9BE2CE}" srcOrd="0" destOrd="0" presId="urn:microsoft.com/office/officeart/2005/8/layout/vList2"/>
    <dgm:cxn modelId="{69BC412B-2EBD-4699-847E-E5678165BE4F}" srcId="{0851F0F7-252C-40C9-9488-6F84EECCA572}" destId="{FDB5A920-8E09-406A-BDA3-C6AA1E6F0791}" srcOrd="4" destOrd="0" parTransId="{1D18B674-BE7E-4D80-8486-8A3850831235}" sibTransId="{F1A9C8DD-85FD-4644-A932-E356CDC98190}"/>
    <dgm:cxn modelId="{1794B238-39C0-407F-9267-ADCA017BA98B}" type="presOf" srcId="{FDB5A920-8E09-406A-BDA3-C6AA1E6F0791}" destId="{FF2E6CA3-F23F-4B7A-BDF2-DA160970B768}" srcOrd="0" destOrd="0" presId="urn:microsoft.com/office/officeart/2005/8/layout/vList2"/>
    <dgm:cxn modelId="{E2BBCD64-2DBD-4E5C-9178-7D7B94F2D4D9}" srcId="{0851F0F7-252C-40C9-9488-6F84EECCA572}" destId="{500779D2-3EB7-45B3-ACE9-CAA5702CDBF0}" srcOrd="1" destOrd="0" parTransId="{537CB656-F8BD-4939-8CB1-C7A2195167D6}" sibTransId="{B2406949-7C7D-4C8C-AEA4-E0695082E9CF}"/>
    <dgm:cxn modelId="{84AA4D48-CF52-4A68-AF44-EB0D6E6123E9}" type="presOf" srcId="{C3E4FCB2-8972-4FB1-9380-085E016EA783}" destId="{40C0C42E-251E-476C-ACDD-83FF7CEF7599}" srcOrd="0" destOrd="0" presId="urn:microsoft.com/office/officeart/2005/8/layout/vList2"/>
    <dgm:cxn modelId="{E113956A-F44D-45B0-8B73-569465DC5BAE}" srcId="{0851F0F7-252C-40C9-9488-6F84EECCA572}" destId="{B5D4EC27-ED39-45AF-877E-6E8E26836899}" srcOrd="3" destOrd="0" parTransId="{CEEAE37D-82B4-40DF-99A7-3F69C85ECA2A}" sibTransId="{DCED61C9-B7C1-415D-81DD-69F3DBCF3FF7}"/>
    <dgm:cxn modelId="{114FC559-34E1-4EF3-9533-C1494952FB55}" type="presOf" srcId="{500779D2-3EB7-45B3-ACE9-CAA5702CDBF0}" destId="{403C4B60-EB4C-44DF-9F24-86C2D2D41D9F}" srcOrd="0" destOrd="0" presId="urn:microsoft.com/office/officeart/2005/8/layout/vList2"/>
    <dgm:cxn modelId="{CCADBE8F-83FC-4C48-A2D3-5DAEF0CD56AB}" srcId="{0851F0F7-252C-40C9-9488-6F84EECCA572}" destId="{EFAC0106-7C77-4661-BCFB-45A7E894BE48}" srcOrd="2" destOrd="0" parTransId="{5E32E304-9A42-4526-9106-BE00A56B46E0}" sibTransId="{99B0105D-1E69-4D5C-A6A8-9C28F769B07D}"/>
    <dgm:cxn modelId="{9427BB93-0DF5-4078-BD8E-ED77948F3F73}" srcId="{0851F0F7-252C-40C9-9488-6F84EECCA572}" destId="{C3E4FCB2-8972-4FB1-9380-085E016EA783}" srcOrd="0" destOrd="0" parTransId="{BDCFE5E4-5364-4CE5-961A-EF57FB1E562B}" sibTransId="{D8E3E286-C814-4643-BEFA-200E16973298}"/>
    <dgm:cxn modelId="{1F3D4DE6-A4BC-4683-A041-D41B97905180}" type="presOf" srcId="{EFAC0106-7C77-4661-BCFB-45A7E894BE48}" destId="{25EB8A33-D6F5-4644-A24D-785D78A5823B}" srcOrd="0" destOrd="0" presId="urn:microsoft.com/office/officeart/2005/8/layout/vList2"/>
    <dgm:cxn modelId="{498A9BFB-0A9B-47BC-86F1-92061F9D510C}" type="presOf" srcId="{B5D4EC27-ED39-45AF-877E-6E8E26836899}" destId="{FD738F5C-3E0A-439F-8417-81577E2A7ED6}" srcOrd="0" destOrd="0" presId="urn:microsoft.com/office/officeart/2005/8/layout/vList2"/>
    <dgm:cxn modelId="{CD346B57-E07E-414D-9E88-98043E88BD1D}" type="presParOf" srcId="{32A535CD-9E8D-4741-8211-1D2AAD9BE2CE}" destId="{40C0C42E-251E-476C-ACDD-83FF7CEF7599}" srcOrd="0" destOrd="0" presId="urn:microsoft.com/office/officeart/2005/8/layout/vList2"/>
    <dgm:cxn modelId="{3E4E056C-F4CB-48B3-8F40-7F7ACCB37A94}" type="presParOf" srcId="{32A535CD-9E8D-4741-8211-1D2AAD9BE2CE}" destId="{05018CB2-048A-4F9A-B19D-FF48A98C86FD}" srcOrd="1" destOrd="0" presId="urn:microsoft.com/office/officeart/2005/8/layout/vList2"/>
    <dgm:cxn modelId="{834517D8-C97B-4C5D-AAAD-5CB72F537F29}" type="presParOf" srcId="{32A535CD-9E8D-4741-8211-1D2AAD9BE2CE}" destId="{403C4B60-EB4C-44DF-9F24-86C2D2D41D9F}" srcOrd="2" destOrd="0" presId="urn:microsoft.com/office/officeart/2005/8/layout/vList2"/>
    <dgm:cxn modelId="{92DBAA11-59E9-439C-8610-3DE6C95CDE2D}" type="presParOf" srcId="{32A535CD-9E8D-4741-8211-1D2AAD9BE2CE}" destId="{A244D6F1-D008-4FEC-B625-E5B8ABB6294C}" srcOrd="3" destOrd="0" presId="urn:microsoft.com/office/officeart/2005/8/layout/vList2"/>
    <dgm:cxn modelId="{F9CFC3ED-D50A-46D1-A058-B84943104F25}" type="presParOf" srcId="{32A535CD-9E8D-4741-8211-1D2AAD9BE2CE}" destId="{25EB8A33-D6F5-4644-A24D-785D78A5823B}" srcOrd="4" destOrd="0" presId="urn:microsoft.com/office/officeart/2005/8/layout/vList2"/>
    <dgm:cxn modelId="{832E0D6E-BEA5-45CD-A3A4-0B638EF39830}" type="presParOf" srcId="{32A535CD-9E8D-4741-8211-1D2AAD9BE2CE}" destId="{5F8B0470-5626-41E0-ACC9-654B7C050A8C}" srcOrd="5" destOrd="0" presId="urn:microsoft.com/office/officeart/2005/8/layout/vList2"/>
    <dgm:cxn modelId="{CBAC94A5-4AE0-45CC-A0B2-E6B6EE326E97}" type="presParOf" srcId="{32A535CD-9E8D-4741-8211-1D2AAD9BE2CE}" destId="{FD738F5C-3E0A-439F-8417-81577E2A7ED6}" srcOrd="6" destOrd="0" presId="urn:microsoft.com/office/officeart/2005/8/layout/vList2"/>
    <dgm:cxn modelId="{4DEBFA69-6C28-4030-8846-CCBA61EF57E3}" type="presParOf" srcId="{32A535CD-9E8D-4741-8211-1D2AAD9BE2CE}" destId="{C68911D0-3F11-4ECB-84C3-5639BCB186EF}" srcOrd="7" destOrd="0" presId="urn:microsoft.com/office/officeart/2005/8/layout/vList2"/>
    <dgm:cxn modelId="{F63CAD99-5D12-489F-8A89-251986D98EC6}" type="presParOf" srcId="{32A535CD-9E8D-4741-8211-1D2AAD9BE2CE}" destId="{FF2E6CA3-F23F-4B7A-BDF2-DA160970B768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4956048" cy="3476625"/>
        <a:chOff x="0" y="0"/>
        <a:chExt cx="4956048" cy="3476625"/>
      </a:xfrm>
    </dsp:grpSpPr>
    <dsp:sp modelId="{44812349-BD27-425F-8F73-26A002122FBB}">
      <dsp:nvSpPr>
        <dsp:cNvPr id="3" name="Скругленный прямоугольник 2"/>
        <dsp:cNvSpPr/>
      </dsp:nvSpPr>
      <dsp:spPr bwMode="white">
        <a:xfrm>
          <a:off x="0" y="86295"/>
          <a:ext cx="4956048" cy="1068705"/>
        </a:xfrm>
        <a:prstGeom prst="roundRect">
          <a:avLst/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3"/>
        </a:fillRef>
        <a:effectRef idx="2">
          <a:scrgbClr r="0" g="0" b="0"/>
        </a:effectRef>
        <a:fontRef idx="minor">
          <a:schemeClr val="lt1"/>
        </a:fontRef>
      </dsp:style>
      <dsp:txBody>
        <a:bodyPr lIns="64769" tIns="64769" rIns="64769" bIns="64769" anchor="ctr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b="0" i="0" u="sng" dirty="0"/>
            <a:t>платить </a:t>
          </a:r>
          <a:r>
            <a:rPr lang="uk-UA" b="0" i="0" u="sng" dirty="0">
              <a:hlinkClick r:id="rId1"/>
            </a:rPr>
            <a:t>законно установленные налоги и сборы (ст.57)</a:t>
          </a:r>
          <a:endParaRPr lang="en-US" b="0" i="0" u="sng" dirty="0">
            <a:hlinkClick r:id="" action="ppaction://noaction"/>
          </a:endParaRPr>
        </a:p>
      </dsp:txBody>
      <dsp:txXfrm>
        <a:off x="0" y="86295"/>
        <a:ext cx="4956048" cy="1068705"/>
      </dsp:txXfrm>
    </dsp:sp>
    <dsp:sp modelId="{26BD2C84-8F2B-4C1C-B07E-0D17DA64FCD8}">
      <dsp:nvSpPr>
        <dsp:cNvPr id="4" name="Скругленный прямоугольник 3"/>
        <dsp:cNvSpPr/>
      </dsp:nvSpPr>
      <dsp:spPr bwMode="white">
        <a:xfrm>
          <a:off x="0" y="1203960"/>
          <a:ext cx="4956048" cy="1068705"/>
        </a:xfrm>
        <a:prstGeom prst="roundRect">
          <a:avLst/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3"/>
        </a:fillRef>
        <a:effectRef idx="2">
          <a:scrgbClr r="0" g="0" b="0"/>
        </a:effectRef>
        <a:fontRef idx="minor">
          <a:schemeClr val="lt1"/>
        </a:fontRef>
      </dsp:style>
      <dsp:txBody>
        <a:bodyPr lIns="64769" tIns="64769" rIns="64769" bIns="64769" anchor="ctr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i="0" u="sng" dirty="0" err="1"/>
            <a:t>сохранять</a:t>
          </a:r>
          <a:r>
            <a:rPr lang="uk-UA" i="0" u="sng" dirty="0"/>
            <a:t> природу и </a:t>
          </a:r>
          <a:r>
            <a:rPr lang="uk-UA" i="0" u="sng" dirty="0" err="1"/>
            <a:t>окружающую</a:t>
          </a:r>
          <a:r>
            <a:rPr lang="uk-UA" i="0" u="sng" dirty="0"/>
            <a:t> </a:t>
          </a:r>
          <a:r>
            <a:rPr lang="uk-UA" i="0" u="sng" dirty="0" err="1"/>
            <a:t>среду</a:t>
          </a:r>
          <a:r>
            <a:rPr lang="uk-UA" i="0" u="sng" dirty="0"/>
            <a:t>, бережно </a:t>
          </a:r>
          <a:r>
            <a:rPr lang="uk-UA" i="0" u="sng" dirty="0" err="1"/>
            <a:t>относиться</a:t>
          </a:r>
          <a:r>
            <a:rPr lang="uk-UA" i="0" u="sng" dirty="0"/>
            <a:t> к </a:t>
          </a:r>
          <a:r>
            <a:rPr lang="uk-UA" i="0" u="sng" dirty="0" err="1"/>
            <a:t>природным</a:t>
          </a:r>
          <a:r>
            <a:rPr lang="uk-UA" i="0" u="sng" dirty="0"/>
            <a:t> </a:t>
          </a:r>
          <a:r>
            <a:rPr lang="uk-UA" i="0" u="sng" dirty="0" err="1"/>
            <a:t>богатствам</a:t>
          </a:r>
          <a:r>
            <a:rPr lang="uk-UA" i="0" u="sng" dirty="0"/>
            <a:t> (ст.58)</a:t>
          </a:r>
          <a:endParaRPr lang="en-US" i="0" u="sng" dirty="0"/>
        </a:p>
      </dsp:txBody>
      <dsp:txXfrm>
        <a:off x="0" y="1203960"/>
        <a:ext cx="4956048" cy="1068705"/>
      </dsp:txXfrm>
    </dsp:sp>
    <dsp:sp modelId="{90BD0C4F-6EAF-4183-9B07-3474D02468B4}">
      <dsp:nvSpPr>
        <dsp:cNvPr id="5" name="Скругленный прямоугольник 4"/>
        <dsp:cNvSpPr/>
      </dsp:nvSpPr>
      <dsp:spPr bwMode="white">
        <a:xfrm>
          <a:off x="0" y="2321625"/>
          <a:ext cx="4956048" cy="1068705"/>
        </a:xfrm>
        <a:prstGeom prst="roundRect">
          <a:avLst/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3"/>
        </a:fillRef>
        <a:effectRef idx="2">
          <a:scrgbClr r="0" g="0" b="0"/>
        </a:effectRef>
        <a:fontRef idx="minor">
          <a:schemeClr val="lt1"/>
        </a:fontRef>
      </dsp:style>
      <dsp:txBody>
        <a:bodyPr lIns="64769" tIns="64769" rIns="64769" bIns="64769" anchor="ctr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i="0" u="sng" dirty="0" err="1"/>
            <a:t>Защищать</a:t>
          </a:r>
          <a:r>
            <a:rPr lang="uk-UA" i="0" u="sng" dirty="0"/>
            <a:t> Отечество и нести </a:t>
          </a:r>
          <a:r>
            <a:rPr lang="uk-UA" i="0" u="sng" dirty="0" err="1"/>
            <a:t>военную</a:t>
          </a:r>
          <a:r>
            <a:rPr lang="uk-UA" i="0" u="sng" dirty="0"/>
            <a:t> </a:t>
          </a:r>
          <a:r>
            <a:rPr lang="uk-UA" i="0" u="sng" dirty="0">
              <a:latin typeface="Segoe Print" panose="02000600000000000000"/>
            </a:rPr>
            <a:t>службу</a:t>
          </a:r>
          <a:r>
            <a:rPr lang="uk-UA" i="0" u="sng" dirty="0"/>
            <a:t> (ст.59)</a:t>
          </a:r>
          <a:endParaRPr lang="en-US" i="0" u="sng" dirty="0"/>
        </a:p>
      </dsp:txBody>
      <dsp:txXfrm>
        <a:off x="0" y="2321625"/>
        <a:ext cx="4956048" cy="10687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7334047" cy="3909937"/>
        <a:chOff x="0" y="0"/>
        <a:chExt cx="7334047" cy="3909937"/>
      </a:xfrm>
    </dsp:grpSpPr>
    <dsp:sp modelId="{40C0C42E-251E-476C-ACDD-83FF7CEF7599}">
      <dsp:nvSpPr>
        <dsp:cNvPr id="3" name="Скругленный прямоугольник 2"/>
        <dsp:cNvSpPr/>
      </dsp:nvSpPr>
      <dsp:spPr bwMode="white">
        <a:xfrm>
          <a:off x="0" y="138194"/>
          <a:ext cx="7334047" cy="692150"/>
        </a:xfrm>
        <a:prstGeom prst="roundRect">
          <a:avLst/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3"/>
        </a:fillRef>
        <a:effectRef idx="2">
          <a:scrgbClr r="0" g="0" b="0"/>
        </a:effectRef>
        <a:fontRef idx="minor">
          <a:schemeClr val="lt1"/>
        </a:fontRef>
      </dsp:style>
      <dsp:txBody>
        <a:bodyPr lIns="57150" tIns="57150" rIns="57150" bIns="57150" anchor="ctr"/>
        <a:lstStyle>
          <a:lvl1pPr algn="l">
            <a:defRPr sz="1500"/>
          </a:lvl1pPr>
          <a:lvl2pPr marL="57150" indent="-57150" algn="l">
            <a:defRPr sz="1100"/>
          </a:lvl2pPr>
          <a:lvl3pPr marL="114300" indent="-57150" algn="l">
            <a:defRPr sz="1100"/>
          </a:lvl3pPr>
          <a:lvl4pPr marL="171450" indent="-57150" algn="l">
            <a:defRPr sz="1100"/>
          </a:lvl4pPr>
          <a:lvl5pPr marL="228600" indent="-57150" algn="l">
            <a:defRPr sz="1100"/>
          </a:lvl5pPr>
          <a:lvl6pPr marL="285750" indent="-57150" algn="l">
            <a:defRPr sz="1100"/>
          </a:lvl6pPr>
          <a:lvl7pPr marL="342900" indent="-57150" algn="l">
            <a:defRPr sz="1100"/>
          </a:lvl7pPr>
          <a:lvl8pPr marL="400050" indent="-57150" algn="l">
            <a:defRPr sz="1100"/>
          </a:lvl8pPr>
          <a:lvl9pPr marL="457200" indent="-57150" algn="l">
            <a:defRPr sz="11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b="0" i="0" u="none" dirty="0">
              <a:solidFill>
                <a:schemeClr val="bg1"/>
              </a:solidFill>
              <a:latin typeface="Segoe Print" panose="02000600000000000000"/>
              <a:cs typeface="Times New Roman" panose="02020603050405020304"/>
            </a:rPr>
            <a:t>заботиться о сохранении исторического и культурного наследия (ст. 44)</a:t>
          </a:r>
          <a:endParaRPr lang="en-US" b="0" i="0" u="none" dirty="0">
            <a:solidFill>
              <a:schemeClr val="bg1"/>
            </a:solidFill>
            <a:latin typeface="Segoe Print" panose="02000600000000000000"/>
            <a:cs typeface="Times New Roman" panose="02020603050405020304"/>
          </a:endParaRPr>
        </a:p>
      </dsp:txBody>
      <dsp:txXfrm>
        <a:off x="0" y="138194"/>
        <a:ext cx="7334047" cy="692150"/>
      </dsp:txXfrm>
    </dsp:sp>
    <dsp:sp modelId="{403C4B60-EB4C-44DF-9F24-86C2D2D41D9F}">
      <dsp:nvSpPr>
        <dsp:cNvPr id="4" name="Скругленный прямоугольник 3"/>
        <dsp:cNvSpPr/>
      </dsp:nvSpPr>
      <dsp:spPr bwMode="white">
        <a:xfrm>
          <a:off x="0" y="873544"/>
          <a:ext cx="7334047" cy="692150"/>
        </a:xfrm>
        <a:prstGeom prst="roundRect">
          <a:avLst/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3"/>
        </a:fillRef>
        <a:effectRef idx="2">
          <a:scrgbClr r="0" g="0" b="0"/>
        </a:effectRef>
        <a:fontRef idx="minor">
          <a:schemeClr val="lt1"/>
        </a:fontRef>
      </dsp:style>
      <dsp:txBody>
        <a:bodyPr lIns="57150" tIns="57150" rIns="57150" bIns="57150" anchor="ctr"/>
        <a:lstStyle>
          <a:lvl1pPr algn="l">
            <a:defRPr sz="1500"/>
          </a:lvl1pPr>
          <a:lvl2pPr marL="57150" indent="-57150" algn="l">
            <a:defRPr sz="1100"/>
          </a:lvl2pPr>
          <a:lvl3pPr marL="114300" indent="-57150" algn="l">
            <a:defRPr sz="1100"/>
          </a:lvl3pPr>
          <a:lvl4pPr marL="171450" indent="-57150" algn="l">
            <a:defRPr sz="1100"/>
          </a:lvl4pPr>
          <a:lvl5pPr marL="228600" indent="-57150" algn="l">
            <a:defRPr sz="1100"/>
          </a:lvl5pPr>
          <a:lvl6pPr marL="285750" indent="-57150" algn="l">
            <a:defRPr sz="1100"/>
          </a:lvl6pPr>
          <a:lvl7pPr marL="342900" indent="-57150" algn="l">
            <a:defRPr sz="1100"/>
          </a:lvl7pPr>
          <a:lvl8pPr marL="400050" indent="-57150" algn="l">
            <a:defRPr sz="1100"/>
          </a:lvl8pPr>
          <a:lvl9pPr marL="457200" indent="-57150" algn="l">
            <a:defRPr sz="1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b="0" i="0" u="none" dirty="0">
              <a:solidFill>
                <a:schemeClr val="bg1"/>
              </a:solidFill>
              <a:latin typeface="Segoe Print" panose="02000600000000000000"/>
              <a:cs typeface="Times New Roman" panose="02020603050405020304"/>
            </a:rPr>
            <a:t>забота о детях, их воспитание - равное право и обязанность родителей. (ст. 38) </a:t>
          </a:r>
          <a:endParaRPr lang="en-US" b="0" i="0" u="none" dirty="0">
            <a:solidFill>
              <a:schemeClr val="bg1"/>
            </a:solidFill>
            <a:latin typeface="Segoe Print" panose="02000600000000000000"/>
            <a:cs typeface="Times New Roman" panose="02020603050405020304"/>
          </a:endParaRPr>
        </a:p>
      </dsp:txBody>
      <dsp:txXfrm>
        <a:off x="0" y="873544"/>
        <a:ext cx="7334047" cy="692150"/>
      </dsp:txXfrm>
    </dsp:sp>
    <dsp:sp modelId="{25EB8A33-D6F5-4644-A24D-785D78A5823B}">
      <dsp:nvSpPr>
        <dsp:cNvPr id="5" name="Скругленный прямоугольник 4"/>
        <dsp:cNvSpPr/>
      </dsp:nvSpPr>
      <dsp:spPr bwMode="white">
        <a:xfrm>
          <a:off x="0" y="1608894"/>
          <a:ext cx="7334047" cy="692150"/>
        </a:xfrm>
        <a:prstGeom prst="roundRect">
          <a:avLst/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3"/>
        </a:fillRef>
        <a:effectRef idx="2">
          <a:scrgbClr r="0" g="0" b="0"/>
        </a:effectRef>
        <a:fontRef idx="minor">
          <a:schemeClr val="lt1"/>
        </a:fontRef>
      </dsp:style>
      <dsp:txBody>
        <a:bodyPr lIns="57150" tIns="57150" rIns="57150" bIns="57150" anchor="ctr"/>
        <a:lstStyle>
          <a:lvl1pPr algn="l">
            <a:defRPr sz="1500"/>
          </a:lvl1pPr>
          <a:lvl2pPr marL="57150" indent="-57150" algn="l">
            <a:defRPr sz="1100"/>
          </a:lvl2pPr>
          <a:lvl3pPr marL="114300" indent="-57150" algn="l">
            <a:defRPr sz="1100"/>
          </a:lvl3pPr>
          <a:lvl4pPr marL="171450" indent="-57150" algn="l">
            <a:defRPr sz="1100"/>
          </a:lvl4pPr>
          <a:lvl5pPr marL="228600" indent="-57150" algn="l">
            <a:defRPr sz="1100"/>
          </a:lvl5pPr>
          <a:lvl6pPr marL="285750" indent="-57150" algn="l">
            <a:defRPr sz="1100"/>
          </a:lvl6pPr>
          <a:lvl7pPr marL="342900" indent="-57150" algn="l">
            <a:defRPr sz="1100"/>
          </a:lvl7pPr>
          <a:lvl8pPr marL="400050" indent="-57150" algn="l">
            <a:defRPr sz="1100"/>
          </a:lvl8pPr>
          <a:lvl9pPr marL="457200" indent="-57150" algn="l">
            <a:defRPr sz="1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b="0" i="0" u="none" dirty="0">
              <a:solidFill>
                <a:schemeClr val="bg1"/>
              </a:solidFill>
              <a:latin typeface="Segoe Print" panose="02000600000000000000"/>
              <a:cs typeface="Times New Roman" panose="02020603050405020304"/>
            </a:rPr>
            <a:t>Трудоспособные дети, достигшие 18 лет, должны заботиться о нетрудоспособных родителях (ст. 38)</a:t>
          </a:r>
        </a:p>
      </dsp:txBody>
      <dsp:txXfrm>
        <a:off x="0" y="1608894"/>
        <a:ext cx="7334047" cy="692150"/>
      </dsp:txXfrm>
    </dsp:sp>
    <dsp:sp modelId="{FD738F5C-3E0A-439F-8417-81577E2A7ED6}">
      <dsp:nvSpPr>
        <dsp:cNvPr id="6" name="Скругленный прямоугольник 5"/>
        <dsp:cNvSpPr/>
      </dsp:nvSpPr>
      <dsp:spPr bwMode="white">
        <a:xfrm>
          <a:off x="0" y="2344243"/>
          <a:ext cx="7334047" cy="692150"/>
        </a:xfrm>
        <a:prstGeom prst="roundRect">
          <a:avLst/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3"/>
        </a:fillRef>
        <a:effectRef idx="2">
          <a:scrgbClr r="0" g="0" b="0"/>
        </a:effectRef>
        <a:fontRef idx="minor">
          <a:schemeClr val="lt1"/>
        </a:fontRef>
      </dsp:style>
      <dsp:txBody>
        <a:bodyPr lIns="57150" tIns="57150" rIns="57150" bIns="57150" anchor="ctr"/>
        <a:lstStyle>
          <a:lvl1pPr algn="l">
            <a:defRPr sz="1500"/>
          </a:lvl1pPr>
          <a:lvl2pPr marL="57150" indent="-57150" algn="l">
            <a:defRPr sz="1100"/>
          </a:lvl2pPr>
          <a:lvl3pPr marL="114300" indent="-57150" algn="l">
            <a:defRPr sz="1100"/>
          </a:lvl3pPr>
          <a:lvl4pPr marL="171450" indent="-57150" algn="l">
            <a:defRPr sz="1100"/>
          </a:lvl4pPr>
          <a:lvl5pPr marL="228600" indent="-57150" algn="l">
            <a:defRPr sz="1100"/>
          </a:lvl5pPr>
          <a:lvl6pPr marL="285750" indent="-57150" algn="l">
            <a:defRPr sz="1100"/>
          </a:lvl6pPr>
          <a:lvl7pPr marL="342900" indent="-57150" algn="l">
            <a:defRPr sz="1100"/>
          </a:lvl7pPr>
          <a:lvl8pPr marL="400050" indent="-57150" algn="l">
            <a:defRPr sz="1100"/>
          </a:lvl8pPr>
          <a:lvl9pPr marL="457200" indent="-57150" algn="l">
            <a:defRPr sz="11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b="0" i="0" u="none" dirty="0" err="1">
              <a:solidFill>
                <a:schemeClr val="bg1"/>
              </a:solidFill>
            </a:rPr>
            <a:t>Основное</a:t>
          </a:r>
          <a:r>
            <a:rPr lang="uk-UA" b="0" i="0" u="none" dirty="0">
              <a:solidFill>
                <a:schemeClr val="bg1"/>
              </a:solidFill>
            </a:rPr>
            <a:t> </a:t>
          </a:r>
          <a:r>
            <a:rPr lang="uk-UA" b="0" i="0" u="none" dirty="0" err="1">
              <a:solidFill>
                <a:schemeClr val="bg1"/>
              </a:solidFill>
            </a:rPr>
            <a:t>общее</a:t>
          </a:r>
          <a:r>
            <a:rPr lang="uk-UA" b="0" i="0" u="none" dirty="0">
              <a:solidFill>
                <a:schemeClr val="bg1"/>
              </a:solidFill>
            </a:rPr>
            <a:t> </a:t>
          </a:r>
          <a:r>
            <a:rPr lang="uk-UA" b="0" i="0" u="none" dirty="0" err="1">
              <a:solidFill>
                <a:schemeClr val="bg1"/>
              </a:solidFill>
            </a:rPr>
            <a:t>образование</a:t>
          </a:r>
          <a:r>
            <a:rPr lang="uk-UA" b="0" i="0" u="none" dirty="0">
              <a:solidFill>
                <a:schemeClr val="bg1"/>
              </a:solidFill>
              <a:latin typeface="Segoe Print" panose="02000600000000000000"/>
            </a:rPr>
            <a:t> </a:t>
          </a:r>
          <a:r>
            <a:rPr lang="uk-UA" b="0" i="0" u="none" dirty="0" err="1">
              <a:solidFill>
                <a:schemeClr val="bg1"/>
              </a:solidFill>
              <a:latin typeface="Segoe Print" panose="02000600000000000000"/>
            </a:rPr>
            <a:t>является</a:t>
          </a:r>
          <a:r>
            <a:rPr lang="uk-UA" b="0" i="0" u="none" dirty="0">
              <a:solidFill>
                <a:schemeClr val="bg1"/>
              </a:solidFill>
              <a:latin typeface="Segoe Print" panose="02000600000000000000"/>
            </a:rPr>
            <a:t> </a:t>
          </a:r>
          <a:r>
            <a:rPr lang="uk-UA" b="0" i="0" u="none" dirty="0" err="1">
              <a:solidFill>
                <a:schemeClr val="bg1"/>
              </a:solidFill>
              <a:latin typeface="Segoe Print" panose="02000600000000000000"/>
            </a:rPr>
            <a:t>обязательным</a:t>
          </a:r>
          <a:r>
            <a:rPr lang="uk-UA" b="0" i="0" u="none" dirty="0">
              <a:solidFill>
                <a:schemeClr val="bg1"/>
              </a:solidFill>
              <a:latin typeface="Segoe Print" panose="02000600000000000000"/>
              <a:cs typeface="Times New Roman" panose="02020603050405020304"/>
            </a:rPr>
            <a:t> для </a:t>
          </a:r>
          <a:r>
            <a:rPr lang="uk-UA" b="0" i="0" u="none" dirty="0" err="1">
              <a:solidFill>
                <a:schemeClr val="bg1"/>
              </a:solidFill>
              <a:latin typeface="Segoe Print" panose="02000600000000000000"/>
              <a:cs typeface="Times New Roman" panose="02020603050405020304"/>
            </a:rPr>
            <a:t>всех</a:t>
          </a:r>
          <a:r>
            <a:rPr lang="uk-UA" b="0" i="0" u="none" dirty="0">
              <a:solidFill>
                <a:schemeClr val="bg1"/>
              </a:solidFill>
              <a:latin typeface="Segoe Print" panose="02000600000000000000"/>
              <a:cs typeface="Times New Roman" panose="02020603050405020304"/>
            </a:rPr>
            <a:t> (ст. 43)</a:t>
          </a:r>
        </a:p>
      </dsp:txBody>
      <dsp:txXfrm>
        <a:off x="0" y="2344243"/>
        <a:ext cx="7334047" cy="692150"/>
      </dsp:txXfrm>
    </dsp:sp>
    <dsp:sp modelId="{FF2E6CA3-F23F-4B7A-BDF2-DA160970B768}">
      <dsp:nvSpPr>
        <dsp:cNvPr id="7" name="Скругленный прямоугольник 6"/>
        <dsp:cNvSpPr/>
      </dsp:nvSpPr>
      <dsp:spPr bwMode="white">
        <a:xfrm>
          <a:off x="0" y="3079593"/>
          <a:ext cx="7334047" cy="692150"/>
        </a:xfrm>
        <a:prstGeom prst="roundRect">
          <a:avLst/>
        </a:prstGeom>
        <a:sp3d contourW="19050" prstMaterial="metal">
          <a:bevelT w="88900" h="203200"/>
          <a:bevelB w="165100" h="254000"/>
        </a:sp3d>
      </dsp:spPr>
      <dsp:style>
        <a:lnRef idx="0">
          <a:schemeClr val="lt1"/>
        </a:lnRef>
        <a:fillRef idx="1">
          <a:schemeClr val="accent3"/>
        </a:fillRef>
        <a:effectRef idx="2">
          <a:scrgbClr r="0" g="0" b="0"/>
        </a:effectRef>
        <a:fontRef idx="minor">
          <a:schemeClr val="lt1"/>
        </a:fontRef>
      </dsp:style>
      <dsp:txBody>
        <a:bodyPr lIns="57150" tIns="57150" rIns="57150" bIns="57150" anchor="ctr"/>
        <a:lstStyle>
          <a:lvl1pPr algn="l">
            <a:defRPr sz="1500"/>
          </a:lvl1pPr>
          <a:lvl2pPr marL="57150" indent="-57150" algn="l">
            <a:defRPr sz="1100"/>
          </a:lvl2pPr>
          <a:lvl3pPr marL="114300" indent="-57150" algn="l">
            <a:defRPr sz="1100"/>
          </a:lvl3pPr>
          <a:lvl4pPr marL="171450" indent="-57150" algn="l">
            <a:defRPr sz="1100"/>
          </a:lvl4pPr>
          <a:lvl5pPr marL="228600" indent="-57150" algn="l">
            <a:defRPr sz="1100"/>
          </a:lvl5pPr>
          <a:lvl6pPr marL="285750" indent="-57150" algn="l">
            <a:defRPr sz="1100"/>
          </a:lvl6pPr>
          <a:lvl7pPr marL="342900" indent="-57150" algn="l">
            <a:defRPr sz="1100"/>
          </a:lvl7pPr>
          <a:lvl8pPr marL="400050" indent="-57150" algn="l">
            <a:defRPr sz="1100"/>
          </a:lvl8pPr>
          <a:lvl9pPr marL="457200" indent="-57150" algn="l">
            <a:defRPr sz="1100"/>
          </a:lvl9pPr>
        </a:lstStyle>
        <a:p>
          <a:pPr lvl="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b="0" i="0" u="none" dirty="0">
              <a:solidFill>
                <a:schemeClr val="bg1"/>
              </a:solidFill>
            </a:rPr>
            <a:t>беречь памятники истории и культуры (ст. 44)</a:t>
          </a:r>
          <a:endParaRPr lang="uk-UA" b="0" i="0" u="none" dirty="0">
            <a:solidFill>
              <a:schemeClr val="bg1"/>
            </a:solidFill>
            <a:latin typeface="Segoe Print" panose="02000600000000000000"/>
            <a:cs typeface="Times New Roman" panose="02020603050405020304"/>
          </a:endParaRPr>
        </a:p>
      </dsp:txBody>
      <dsp:txXfrm>
        <a:off x="0" y="3079593"/>
        <a:ext cx="7334047" cy="6921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uk-UA" dirty="0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B56F65F-3970-437C-8036-024E6F1C1A4D}" type="datetime1">
              <a:rPr lang="uk-UA" smtClean="0"/>
            </a:fld>
            <a:endParaRPr lang="uk-UA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uk-UA" dirty="0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7E03411-58E2-43FD-AE1D-AD77DFF8CB20}" type="slidenum">
              <a:rPr lang="uk-UA" smtClean="0"/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uk-UA" noProof="0" dirty="0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38C32C31-70C1-4611-B627-5040CD9601FF}" type="datetime1">
              <a:rPr lang="uk-UA" noProof="0" smtClean="0"/>
            </a:fld>
            <a:endParaRPr lang="uk-UA" noProof="0" dirty="0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uk-UA" noProof="0" dirty="0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uk-UA" noProof="0" dirty="0"/>
              <a:t>Зразки заголовків</a:t>
            </a:r>
            <a:endParaRPr lang="uk-UA" noProof="0" dirty="0"/>
          </a:p>
          <a:p>
            <a:pPr lvl="1" rtl="0"/>
            <a:r>
              <a:rPr lang="uk-UA" noProof="0" dirty="0"/>
              <a:t>Другий рівень</a:t>
            </a:r>
            <a:endParaRPr lang="uk-UA" noProof="0" dirty="0"/>
          </a:p>
          <a:p>
            <a:pPr lvl="2" rtl="0"/>
            <a:r>
              <a:rPr lang="uk-UA" noProof="0" dirty="0"/>
              <a:t>Третій рівень</a:t>
            </a:r>
            <a:endParaRPr lang="uk-UA" noProof="0" dirty="0"/>
          </a:p>
          <a:p>
            <a:pPr lvl="3" rtl="0"/>
            <a:r>
              <a:rPr lang="uk-UA" noProof="0" dirty="0"/>
              <a:t>Четвертий рівень</a:t>
            </a:r>
            <a:endParaRPr lang="uk-UA" noProof="0" dirty="0"/>
          </a:p>
          <a:p>
            <a:pPr lvl="4" rtl="0"/>
            <a:r>
              <a:rPr lang="uk-UA" noProof="0" dirty="0"/>
              <a:t>П’ятий рівень</a:t>
            </a:r>
            <a:endParaRPr lang="uk-UA" noProof="0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uk-UA" noProof="0" dirty="0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8DC57A8-AE18-4654-B6AF-04B3577165BE}" type="slidenum">
              <a:rPr lang="uk-UA" noProof="0" smtClean="0"/>
            </a:fld>
            <a:endParaRPr lang="uk-UA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C8DC57A8-AE18-4654-B6AF-04B3577165BE}" type="slidenum">
              <a:rPr lang="uk-UA" smtClean="0"/>
            </a:fld>
            <a:endParaRPr lang="uk-UA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C8DC57A8-AE18-4654-B6AF-04B3577165BE}" type="slidenum">
              <a:rPr lang="uk-UA" smtClean="0"/>
            </a:fld>
            <a:endParaRPr lang="uk-UA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C8DC57A8-AE18-4654-B6AF-04B3577165BE}" type="slidenum">
              <a:rPr lang="uk-UA" smtClean="0"/>
            </a:fld>
            <a:endParaRPr lang="uk-UA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C8DC57A8-AE18-4654-B6AF-04B3577165BE}" type="slidenum">
              <a:rPr lang="uk-UA" smtClean="0"/>
            </a:fld>
            <a:endParaRPr lang="uk-UA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C8DC57A8-AE18-4654-B6AF-04B3577165BE}" type="slidenum">
              <a:rPr lang="uk-UA" smtClean="0"/>
            </a:fld>
            <a:endParaRPr lang="uk-UA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C8DC57A8-AE18-4654-B6AF-04B3577165BE}" type="slidenum">
              <a:rPr lang="uk-UA" smtClean="0"/>
            </a:fld>
            <a:endParaRPr lang="uk-UA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C8DC57A8-AE18-4654-B6AF-04B3577165BE}" type="slidenum">
              <a:rPr lang="uk-UA" smtClean="0"/>
            </a:fld>
            <a:endParaRPr lang="uk-UA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C8DC57A8-AE18-4654-B6AF-04B3577165BE}" type="slidenum">
              <a:rPr lang="uk-UA" smtClean="0"/>
            </a:fld>
            <a:endParaRPr lang="uk-UA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C8DC57A8-AE18-4654-B6AF-04B3577165BE}" type="slidenum">
              <a:rPr lang="uk-UA" smtClean="0"/>
            </a:fld>
            <a:endParaRPr lang="uk-UA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C8DC57A8-AE18-4654-B6AF-04B3577165BE}" type="slidenum">
              <a:rPr lang="uk-UA" smtClean="0"/>
            </a:fld>
            <a:endParaRPr lang="uk-UA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C8DC57A8-AE18-4654-B6AF-04B3577165BE}" type="slidenum">
              <a:rPr lang="uk-UA" smtClean="0"/>
            </a:fld>
            <a:endParaRPr lang="uk-UA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4265611" y="1752600"/>
            <a:ext cx="6858002" cy="1828800"/>
          </a:xfrm>
        </p:spPr>
        <p:txBody>
          <a:bodyPr rtlCol="0" anchor="b">
            <a:normAutofit/>
          </a:bodyPr>
          <a:lstStyle>
            <a:lvl1pPr algn="l">
              <a:defRPr sz="5400"/>
            </a:lvl1pPr>
          </a:lstStyle>
          <a:p>
            <a:pPr rtl="0"/>
            <a:r>
              <a:rPr lang="uk-UA" noProof="0" dirty="0"/>
              <a:t>Зразок заголовка</a:t>
            </a:r>
            <a:endParaRPr lang="uk-UA" noProof="0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4265610" y="3733800"/>
            <a:ext cx="6858002" cy="914400"/>
          </a:xfrm>
        </p:spPr>
        <p:txBody>
          <a:bodyPr rtlCol="0"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uk-UA" noProof="0" dirty="0"/>
              <a:t>Клацніть, щоб змінити стиль зразка підзаголовка</a:t>
            </a:r>
            <a:endParaRPr lang="uk-UA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Місце для дати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96F5A8D-9176-4734-ADAC-732E16C92357}" type="datetime1">
              <a:rPr lang="uk-UA" noProof="0" smtClean="0"/>
            </a:fld>
            <a:endParaRPr lang="uk-UA" noProof="0" dirty="0"/>
          </a:p>
        </p:txBody>
      </p:sp>
      <p:sp>
        <p:nvSpPr>
          <p:cNvPr id="7" name="Місце для нижнього колонтитула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uk-UA" noProof="0" dirty="0"/>
          </a:p>
        </p:txBody>
      </p:sp>
      <p:sp>
        <p:nvSpPr>
          <p:cNvPr id="8" name="Місце для номера слайда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uk-UA" noProof="0" smtClean="0"/>
            </a:fld>
            <a:endParaRPr lang="uk-UA" noProof="0" dirty="0"/>
          </a:p>
        </p:txBody>
      </p:sp>
      <p:grpSp>
        <p:nvGrpSpPr>
          <p:cNvPr id="84" name="Група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Полілінія 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86" name="Полілінія 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87" name="Полілінія 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88" name="Полілінія 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89" name="Полілінія 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90" name="Полілінія 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91" name="Полілінія 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92" name="Полілінія 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93" name="Полілінія 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94" name="Полілінія 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95" name="Полілінія 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96" name="Полілінія 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</p:grpSp>
      <p:sp>
        <p:nvSpPr>
          <p:cNvPr id="97" name="Місце для зображення 33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endParaRPr lang="uk-UA" noProof="0" dirty="0"/>
          </a:p>
        </p:txBody>
      </p:sp>
      <p:grpSp>
        <p:nvGrpSpPr>
          <p:cNvPr id="98" name="Група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Полілінія 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00" name="Полілінія 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01" name="Полілінія 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02" name="Полілінія 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03" name="Полілінія 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04" name="Полілінія 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05" name="Полілінія 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06" name="Полілінія 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07" name="Полілінія 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08" name="Полілінія 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09" name="Полілінія 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10" name="Полілінія 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</p:grpSp>
      <p:sp>
        <p:nvSpPr>
          <p:cNvPr id="111" name="Місце для зображення 33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endParaRPr lang="uk-UA" noProof="0" dirty="0"/>
          </a:p>
        </p:txBody>
      </p:sp>
      <p:grpSp>
        <p:nvGrpSpPr>
          <p:cNvPr id="112" name="Група 111"/>
          <p:cNvGrpSpPr/>
          <p:nvPr/>
        </p:nvGrpSpPr>
        <p:grpSpPr>
          <a:xfrm>
            <a:off x="5322489" y="34361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Полілінія 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14" name="Полілінія 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15" name="Полілінія 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16" name="Полілінія 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17" name="Полілінія 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18" name="Полілінія 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19" name="Полілінія 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20" name="Полілінія 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21" name="Полілінія 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22" name="Полілінія 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23" name="Полілінія 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24" name="Полілінія 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</p:grpSp>
      <p:sp>
        <p:nvSpPr>
          <p:cNvPr id="125" name="Місце для зображення 33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6465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endParaRPr lang="uk-UA" noProof="0" dirty="0"/>
          </a:p>
        </p:txBody>
      </p:sp>
      <p:sp>
        <p:nvSpPr>
          <p:cNvPr id="126" name="Місце для тексту 3"/>
          <p:cNvSpPr>
            <a:spLocks noGrp="1"/>
          </p:cNvSpPr>
          <p:nvPr>
            <p:ph type="body" sz="half" idx="21" hasCustomPrompt="1"/>
          </p:nvPr>
        </p:nvSpPr>
        <p:spPr>
          <a:xfrm>
            <a:off x="9066214" y="2048893"/>
            <a:ext cx="2286000" cy="2514599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uk-UA" noProof="0" dirty="0"/>
              <a:t>Зразки заголовків</a:t>
            </a:r>
            <a:endParaRPr lang="uk-UA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511732" y="1330347"/>
            <a:ext cx="3840480" cy="2103120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uk-UA" noProof="0" dirty="0"/>
              <a:t>Зразок заголовка</a:t>
            </a:r>
            <a:endParaRPr lang="uk-UA" noProof="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 hasCustomPrompt="1"/>
          </p:nvPr>
        </p:nvSpPr>
        <p:spPr>
          <a:xfrm>
            <a:off x="836613" y="914400"/>
            <a:ext cx="6172201" cy="50292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uk-UA" noProof="0" dirty="0"/>
              <a:t>Зразки заголовків</a:t>
            </a:r>
            <a:endParaRPr lang="uk-UA" noProof="0" dirty="0"/>
          </a:p>
          <a:p>
            <a:pPr lvl="1" rtl="0"/>
            <a:r>
              <a:rPr lang="uk-UA" noProof="0" dirty="0"/>
              <a:t>Другий рівень</a:t>
            </a:r>
            <a:endParaRPr lang="uk-UA" noProof="0" dirty="0"/>
          </a:p>
          <a:p>
            <a:pPr lvl="2" rtl="0"/>
            <a:r>
              <a:rPr lang="uk-UA" noProof="0" dirty="0"/>
              <a:t>Третій рівень</a:t>
            </a:r>
            <a:endParaRPr lang="uk-UA" noProof="0" dirty="0"/>
          </a:p>
          <a:p>
            <a:pPr lvl="3" rtl="0"/>
            <a:r>
              <a:rPr lang="uk-UA" noProof="0" dirty="0"/>
              <a:t>Четвертий рівень</a:t>
            </a:r>
            <a:endParaRPr lang="uk-UA" noProof="0" dirty="0"/>
          </a:p>
          <a:p>
            <a:pPr lvl="4" rtl="0"/>
            <a:r>
              <a:rPr lang="uk-UA" noProof="0" dirty="0"/>
              <a:t>П’ятий рівень</a:t>
            </a:r>
            <a:endParaRPr lang="uk-UA" noProof="0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 hasCustomPrompt="1"/>
          </p:nvPr>
        </p:nvSpPr>
        <p:spPr>
          <a:xfrm>
            <a:off x="7511732" y="3555523"/>
            <a:ext cx="3840480" cy="2388077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uk-UA" noProof="0" dirty="0"/>
              <a:t>Зразки заголовків</a:t>
            </a:r>
            <a:endParaRPr lang="uk-UA" noProof="0" dirty="0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 rtlCol="0"/>
          <a:lstStyle/>
          <a:p>
            <a:pPr rtl="0"/>
            <a:fld id="{FF6C6A2C-B2DD-4D87-ABC6-02C89426E515}" type="datetime1">
              <a:rPr lang="uk-UA" noProof="0" smtClean="0"/>
            </a:fld>
            <a:endParaRPr lang="uk-UA" noProof="0" dirty="0"/>
          </a:p>
        </p:txBody>
      </p:sp>
      <p:sp>
        <p:nvSpPr>
          <p:cNvPr id="6" name="Місце для нижнього колонтитула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uk-UA" noProof="0" dirty="0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fld id="{022B156B-59AE-415F-B24B-8756D48BB977}" type="slidenum">
              <a:rPr lang="uk-UA" noProof="0" smtClean="0"/>
            </a:fld>
            <a:endParaRPr lang="uk-UA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а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Полілінія 42"/>
            <p:cNvSpPr/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0" name="Полілінія 43"/>
            <p:cNvSpPr/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grpSp>
          <p:nvGrpSpPr>
            <p:cNvPr id="11" name="Група 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Полілінія 41"/>
              <p:cNvSpPr/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rtl="0"/>
                <a:endParaRPr lang="uk-UA" noProof="0" dirty="0"/>
              </a:p>
            </p:txBody>
          </p:sp>
          <p:sp>
            <p:nvSpPr>
              <p:cNvPr id="21" name="Полілінія 44"/>
              <p:cNvSpPr/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rtl="0"/>
                <a:endParaRPr lang="uk-UA" noProof="0" dirty="0"/>
              </a:p>
            </p:txBody>
          </p:sp>
        </p:grpSp>
        <p:sp>
          <p:nvSpPr>
            <p:cNvPr id="12" name="Полілінія 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3" name="Полілінія 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4" name="Полілінія 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5" name="Полілінія 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6" name="Полілінія 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7" name="Полілінія 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8" name="Полілінія 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9" name="Полілінія 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492891" y="1330347"/>
            <a:ext cx="3840480" cy="2103120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uk-UA" noProof="0" dirty="0"/>
              <a:t>Зразок заголовка</a:t>
            </a:r>
            <a:endParaRPr lang="uk-UA" noProof="0" dirty="0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endParaRPr lang="uk-UA" noProof="0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 hasCustomPrompt="1"/>
          </p:nvPr>
        </p:nvSpPr>
        <p:spPr>
          <a:xfrm>
            <a:off x="7492891" y="3555521"/>
            <a:ext cx="3840480" cy="2168517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uk-UA" noProof="0" dirty="0"/>
              <a:t>Зразки заголовків</a:t>
            </a:r>
            <a:endParaRPr lang="uk-UA" noProof="0" dirty="0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9F39A2B-6F7D-415D-BE4C-014E891661C3}" type="datetime1">
              <a:rPr lang="uk-UA" noProof="0" smtClean="0"/>
            </a:fld>
            <a:endParaRPr lang="uk-UA" noProof="0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uk-UA" noProof="0" dirty="0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uk-UA" noProof="0" smtClean="0"/>
            </a:fld>
            <a:endParaRPr lang="uk-UA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uk-UA" noProof="0" dirty="0"/>
              <a:t>Зразок заголовка</a:t>
            </a:r>
            <a:endParaRPr lang="uk-UA" noProof="0" dirty="0"/>
          </a:p>
        </p:txBody>
      </p:sp>
      <p:sp>
        <p:nvSpPr>
          <p:cNvPr id="3" name="Місце для вертикального тексту 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/>
          <a:p>
            <a:pPr lvl="0" rtl="0"/>
            <a:r>
              <a:rPr lang="uk-UA" noProof="0" dirty="0"/>
              <a:t>Зразки заголовків</a:t>
            </a:r>
            <a:endParaRPr lang="uk-UA" noProof="0" dirty="0"/>
          </a:p>
          <a:p>
            <a:pPr lvl="1" rtl="0"/>
            <a:r>
              <a:rPr lang="uk-UA" noProof="0" dirty="0"/>
              <a:t>Другий рівень</a:t>
            </a:r>
            <a:endParaRPr lang="uk-UA" noProof="0" dirty="0"/>
          </a:p>
          <a:p>
            <a:pPr lvl="2" rtl="0"/>
            <a:r>
              <a:rPr lang="uk-UA" noProof="0" dirty="0"/>
              <a:t>Третій рівень</a:t>
            </a:r>
            <a:endParaRPr lang="uk-UA" noProof="0" dirty="0"/>
          </a:p>
          <a:p>
            <a:pPr lvl="3" rtl="0"/>
            <a:r>
              <a:rPr lang="uk-UA" noProof="0" dirty="0"/>
              <a:t>Четвертий рівень</a:t>
            </a:r>
            <a:endParaRPr lang="uk-UA" noProof="0" dirty="0"/>
          </a:p>
          <a:p>
            <a:pPr lvl="4" rtl="0"/>
            <a:r>
              <a:rPr lang="uk-UA" noProof="0" dirty="0"/>
              <a:t>П’ятий рівень</a:t>
            </a:r>
            <a:endParaRPr lang="uk-UA" noProof="0" dirty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A306A51-649E-4DFD-AD82-3DF6F4A7E71A}" type="datetime1">
              <a:rPr lang="uk-UA" noProof="0" smtClean="0"/>
            </a:fld>
            <a:endParaRPr lang="uk-UA" noProof="0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uk-UA" noProof="0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uk-UA" noProof="0" smtClean="0"/>
            </a:fld>
            <a:endParaRPr lang="uk-UA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 1"/>
          <p:cNvSpPr>
            <a:spLocks noGrp="1"/>
          </p:cNvSpPr>
          <p:nvPr>
            <p:ph type="title" orient="vert" hasCustomPrompt="1"/>
          </p:nvPr>
        </p:nvSpPr>
        <p:spPr>
          <a:xfrm>
            <a:off x="9624268" y="304800"/>
            <a:ext cx="1729531" cy="5676900"/>
          </a:xfrm>
        </p:spPr>
        <p:txBody>
          <a:bodyPr vert="eaVert" rtlCol="0"/>
          <a:lstStyle/>
          <a:p>
            <a:pPr rtl="0"/>
            <a:r>
              <a:rPr lang="uk-UA" noProof="0" dirty="0"/>
              <a:t>Зразок заголовка</a:t>
            </a:r>
            <a:endParaRPr lang="uk-UA" noProof="0" dirty="0"/>
          </a:p>
        </p:txBody>
      </p:sp>
      <p:sp>
        <p:nvSpPr>
          <p:cNvPr id="3" name="Місце для вертикального тексту 2"/>
          <p:cNvSpPr>
            <a:spLocks noGrp="1"/>
          </p:cNvSpPr>
          <p:nvPr>
            <p:ph type="body" orient="vert" idx="1" hasCustomPrompt="1"/>
          </p:nvPr>
        </p:nvSpPr>
        <p:spPr>
          <a:xfrm>
            <a:off x="838199" y="304800"/>
            <a:ext cx="8633671" cy="5676900"/>
          </a:xfrm>
        </p:spPr>
        <p:txBody>
          <a:bodyPr vert="eaVert" rtlCol="0"/>
          <a:lstStyle/>
          <a:p>
            <a:pPr lvl="0" rtl="0"/>
            <a:r>
              <a:rPr lang="uk-UA" noProof="0" dirty="0"/>
              <a:t>Зразки заголовків</a:t>
            </a:r>
            <a:endParaRPr lang="uk-UA" noProof="0" dirty="0"/>
          </a:p>
          <a:p>
            <a:pPr lvl="1" rtl="0"/>
            <a:r>
              <a:rPr lang="uk-UA" noProof="0" dirty="0"/>
              <a:t>Другий рівень</a:t>
            </a:r>
            <a:endParaRPr lang="uk-UA" noProof="0" dirty="0"/>
          </a:p>
          <a:p>
            <a:pPr lvl="2" rtl="0"/>
            <a:r>
              <a:rPr lang="uk-UA" noProof="0" dirty="0"/>
              <a:t>Третій рівень</a:t>
            </a:r>
            <a:endParaRPr lang="uk-UA" noProof="0" dirty="0"/>
          </a:p>
          <a:p>
            <a:pPr lvl="3" rtl="0"/>
            <a:r>
              <a:rPr lang="uk-UA" noProof="0" dirty="0"/>
              <a:t>Четвертий рівень</a:t>
            </a:r>
            <a:endParaRPr lang="uk-UA" noProof="0" dirty="0"/>
          </a:p>
          <a:p>
            <a:pPr lvl="4" rtl="0"/>
            <a:r>
              <a:rPr lang="uk-UA" noProof="0" dirty="0"/>
              <a:t>П’ятий рівень</a:t>
            </a:r>
            <a:endParaRPr lang="uk-UA" noProof="0" dirty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41D5969-5CB7-409A-A19B-B303B3885F26}" type="datetime1">
              <a:rPr lang="uk-UA" noProof="0" smtClean="0"/>
            </a:fld>
            <a:endParaRPr lang="uk-UA" noProof="0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uk-UA" noProof="0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uk-UA" noProof="0" smtClean="0"/>
            </a:fld>
            <a:endParaRPr lang="uk-UA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338C72B0-881A-4647-828F-0FD1FE87F94C}" type="datetime1">
              <a:rPr lang="uk-UA" noProof="0" smtClean="0"/>
            </a:fld>
            <a:endParaRPr lang="uk-UA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uk-UA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22B156B-59AE-415F-B24B-8756D48BB977}" type="slidenum">
              <a:rPr lang="uk-UA" noProof="0" smtClean="0"/>
            </a:fld>
            <a:endParaRPr lang="uk-UA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uk-UA" noProof="0" dirty="0"/>
              <a:t>Зразок заголовка</a:t>
            </a:r>
            <a:endParaRPr lang="uk-UA" noProof="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/>
          <a:p>
            <a:pPr lvl="0" rtl="0"/>
            <a:r>
              <a:rPr lang="uk-UA" noProof="0" dirty="0"/>
              <a:t>Зразки заголовків</a:t>
            </a:r>
            <a:endParaRPr lang="uk-UA" noProof="0" dirty="0"/>
          </a:p>
          <a:p>
            <a:pPr lvl="1" rtl="0"/>
            <a:r>
              <a:rPr lang="uk-UA" noProof="0" dirty="0"/>
              <a:t>Другий рівень</a:t>
            </a:r>
            <a:endParaRPr lang="uk-UA" noProof="0" dirty="0"/>
          </a:p>
          <a:p>
            <a:pPr lvl="2" rtl="0"/>
            <a:r>
              <a:rPr lang="uk-UA" noProof="0" dirty="0"/>
              <a:t>Третій рівень</a:t>
            </a:r>
            <a:endParaRPr lang="uk-UA" noProof="0" dirty="0"/>
          </a:p>
          <a:p>
            <a:pPr lvl="3" rtl="0"/>
            <a:r>
              <a:rPr lang="uk-UA" noProof="0" dirty="0"/>
              <a:t>Четвертий рівень</a:t>
            </a:r>
            <a:endParaRPr lang="uk-UA" noProof="0" dirty="0"/>
          </a:p>
          <a:p>
            <a:pPr lvl="4" rtl="0"/>
            <a:r>
              <a:rPr lang="uk-UA" noProof="0" dirty="0"/>
              <a:t>П’ятий рівень</a:t>
            </a:r>
            <a:endParaRPr lang="uk-UA" noProof="0" dirty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F32CF10-10AE-4FC2-B34D-1E35EB4D466F}" type="datetime1">
              <a:rPr lang="uk-UA" noProof="0" smtClean="0"/>
            </a:fld>
            <a:endParaRPr lang="uk-UA" noProof="0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uk-UA" noProof="0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uk-UA" noProof="0" smtClean="0"/>
            </a:fld>
            <a:endParaRPr lang="uk-UA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265613" y="1828800"/>
            <a:ext cx="6858002" cy="1828800"/>
          </a:xfrm>
        </p:spPr>
        <p:txBody>
          <a:bodyPr rtlCol="0" anchor="b">
            <a:normAutofit/>
          </a:bodyPr>
          <a:lstStyle>
            <a:lvl1pPr>
              <a:defRPr sz="4400"/>
            </a:lvl1pPr>
          </a:lstStyle>
          <a:p>
            <a:pPr rtl="0"/>
            <a:r>
              <a:rPr lang="uk-UA" noProof="0" dirty="0"/>
              <a:t>Зразок заголовка</a:t>
            </a:r>
            <a:endParaRPr lang="uk-UA" noProof="0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 hasCustomPrompt="1"/>
          </p:nvPr>
        </p:nvSpPr>
        <p:spPr>
          <a:xfrm>
            <a:off x="4265610" y="3733800"/>
            <a:ext cx="6858002" cy="914400"/>
          </a:xfrm>
        </p:spPr>
        <p:txBody>
          <a:bodyPr rtlCol="0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uk-UA" noProof="0" dirty="0"/>
              <a:t>Зразки заголовків</a:t>
            </a:r>
            <a:endParaRPr lang="uk-UA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елементи вміст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uk-UA" noProof="0" dirty="0"/>
              <a:t>Зразок заголовка</a:t>
            </a:r>
            <a:endParaRPr lang="uk-UA" noProof="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 hasCustomPrompt="1"/>
          </p:nvPr>
        </p:nvSpPr>
        <p:spPr>
          <a:xfrm>
            <a:off x="1065212" y="1825625"/>
            <a:ext cx="4954588" cy="4187952"/>
          </a:xfrm>
        </p:spPr>
        <p:txBody>
          <a:bodyPr rtlCol="0"/>
          <a:lstStyle/>
          <a:p>
            <a:pPr lvl="0" rtl="0"/>
            <a:r>
              <a:rPr lang="uk-UA" noProof="0" dirty="0"/>
              <a:t>Зразки заголовків</a:t>
            </a:r>
            <a:endParaRPr lang="uk-UA" noProof="0" dirty="0"/>
          </a:p>
          <a:p>
            <a:pPr lvl="1" rtl="0"/>
            <a:r>
              <a:rPr lang="uk-UA" noProof="0" dirty="0"/>
              <a:t>Другий рівень</a:t>
            </a:r>
            <a:endParaRPr lang="uk-UA" noProof="0" dirty="0"/>
          </a:p>
          <a:p>
            <a:pPr lvl="2" rtl="0"/>
            <a:r>
              <a:rPr lang="uk-UA" noProof="0" dirty="0"/>
              <a:t>Третій рівень</a:t>
            </a:r>
            <a:endParaRPr lang="uk-UA" noProof="0" dirty="0"/>
          </a:p>
          <a:p>
            <a:pPr lvl="3" rtl="0"/>
            <a:r>
              <a:rPr lang="uk-UA" noProof="0" dirty="0"/>
              <a:t>Четвертий рівень</a:t>
            </a:r>
            <a:endParaRPr lang="uk-UA" noProof="0" dirty="0"/>
          </a:p>
          <a:p>
            <a:pPr lvl="4" rtl="0"/>
            <a:r>
              <a:rPr lang="uk-UA" noProof="0" dirty="0"/>
              <a:t>П’ятий рівень</a:t>
            </a:r>
            <a:endParaRPr lang="uk-UA" noProof="0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4951414" cy="4187952"/>
          </a:xfrm>
        </p:spPr>
        <p:txBody>
          <a:bodyPr rtlCol="0"/>
          <a:lstStyle/>
          <a:p>
            <a:pPr lvl="0" rtl="0"/>
            <a:r>
              <a:rPr lang="uk-UA" noProof="0" dirty="0"/>
              <a:t>Зразки заголовків</a:t>
            </a:r>
            <a:endParaRPr lang="uk-UA" noProof="0" dirty="0"/>
          </a:p>
          <a:p>
            <a:pPr lvl="1" rtl="0"/>
            <a:r>
              <a:rPr lang="uk-UA" noProof="0" dirty="0"/>
              <a:t>Другий рівень</a:t>
            </a:r>
            <a:endParaRPr lang="uk-UA" noProof="0" dirty="0"/>
          </a:p>
          <a:p>
            <a:pPr lvl="2" rtl="0"/>
            <a:r>
              <a:rPr lang="uk-UA" noProof="0" dirty="0"/>
              <a:t>Третій рівень</a:t>
            </a:r>
            <a:endParaRPr lang="uk-UA" noProof="0" dirty="0"/>
          </a:p>
          <a:p>
            <a:pPr lvl="3" rtl="0"/>
            <a:r>
              <a:rPr lang="uk-UA" noProof="0" dirty="0"/>
              <a:t>Четвертий рівень</a:t>
            </a:r>
            <a:endParaRPr lang="uk-UA" noProof="0" dirty="0"/>
          </a:p>
          <a:p>
            <a:pPr lvl="4" rtl="0"/>
            <a:r>
              <a:rPr lang="uk-UA" noProof="0" dirty="0"/>
              <a:t>П’ятий рівень</a:t>
            </a:r>
            <a:endParaRPr lang="uk-UA" noProof="0" dirty="0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CDC0BFE-2007-4B05-A958-B8B857795943}" type="datetime1">
              <a:rPr lang="uk-UA" noProof="0" smtClean="0"/>
            </a:fld>
            <a:endParaRPr lang="uk-UA" noProof="0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uk-UA" noProof="0" dirty="0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uk-UA" noProof="0" smtClean="0"/>
            </a:fld>
            <a:endParaRPr lang="uk-UA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uk-UA" noProof="0" dirty="0"/>
              <a:t>Зразок заголовка</a:t>
            </a:r>
            <a:endParaRPr lang="uk-UA" noProof="0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 hasCustomPrompt="1"/>
          </p:nvPr>
        </p:nvSpPr>
        <p:spPr>
          <a:xfrm>
            <a:off x="1069848" y="1681163"/>
            <a:ext cx="4956048" cy="823912"/>
          </a:xfrm>
        </p:spPr>
        <p:txBody>
          <a:bodyPr rtlCol="0"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uk-UA" noProof="0" dirty="0"/>
              <a:t>Зразки заголовків</a:t>
            </a:r>
            <a:endParaRPr lang="uk-UA" noProof="0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 hasCustomPrompt="1"/>
          </p:nvPr>
        </p:nvSpPr>
        <p:spPr>
          <a:xfrm>
            <a:off x="1069848" y="2505075"/>
            <a:ext cx="4956048" cy="3476625"/>
          </a:xfrm>
        </p:spPr>
        <p:txBody>
          <a:bodyPr rtlCol="0"/>
          <a:lstStyle/>
          <a:p>
            <a:pPr lvl="0" rtl="0"/>
            <a:r>
              <a:rPr lang="uk-UA" noProof="0" dirty="0"/>
              <a:t>Зразки заголовків</a:t>
            </a:r>
            <a:endParaRPr lang="uk-UA" noProof="0" dirty="0"/>
          </a:p>
          <a:p>
            <a:pPr lvl="1" rtl="0"/>
            <a:r>
              <a:rPr lang="uk-UA" noProof="0" dirty="0"/>
              <a:t>Другий рівень</a:t>
            </a:r>
            <a:endParaRPr lang="uk-UA" noProof="0" dirty="0"/>
          </a:p>
          <a:p>
            <a:pPr lvl="2" rtl="0"/>
            <a:r>
              <a:rPr lang="uk-UA" noProof="0" dirty="0"/>
              <a:t>Третій рівень</a:t>
            </a:r>
            <a:endParaRPr lang="uk-UA" noProof="0" dirty="0"/>
          </a:p>
          <a:p>
            <a:pPr lvl="3" rtl="0"/>
            <a:r>
              <a:rPr lang="uk-UA" noProof="0" dirty="0"/>
              <a:t>Четвертий рівень</a:t>
            </a:r>
            <a:endParaRPr lang="uk-UA" noProof="0" dirty="0"/>
          </a:p>
          <a:p>
            <a:pPr lvl="4" rtl="0"/>
            <a:r>
              <a:rPr lang="uk-UA" noProof="0" dirty="0"/>
              <a:t>П’ятий рівень</a:t>
            </a:r>
            <a:endParaRPr lang="uk-UA" noProof="0" dirty="0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4956048" cy="823912"/>
          </a:xfrm>
        </p:spPr>
        <p:txBody>
          <a:bodyPr rtlCol="0"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uk-UA" noProof="0" dirty="0"/>
              <a:t>Зразки заголовків</a:t>
            </a:r>
            <a:endParaRPr lang="uk-UA" noProof="0" dirty="0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4956048" cy="3476625"/>
          </a:xfrm>
        </p:spPr>
        <p:txBody>
          <a:bodyPr rtlCol="0"/>
          <a:lstStyle/>
          <a:p>
            <a:pPr lvl="0" rtl="0"/>
            <a:r>
              <a:rPr lang="uk-UA" noProof="0" dirty="0"/>
              <a:t>Зразки заголовків</a:t>
            </a:r>
            <a:endParaRPr lang="uk-UA" noProof="0" dirty="0"/>
          </a:p>
          <a:p>
            <a:pPr lvl="1" rtl="0"/>
            <a:r>
              <a:rPr lang="uk-UA" noProof="0" dirty="0"/>
              <a:t>Другий рівень</a:t>
            </a:r>
            <a:endParaRPr lang="uk-UA" noProof="0" dirty="0"/>
          </a:p>
          <a:p>
            <a:pPr lvl="2" rtl="0"/>
            <a:r>
              <a:rPr lang="uk-UA" noProof="0" dirty="0"/>
              <a:t>Третій рівень</a:t>
            </a:r>
            <a:endParaRPr lang="uk-UA" noProof="0" dirty="0"/>
          </a:p>
          <a:p>
            <a:pPr lvl="3" rtl="0"/>
            <a:r>
              <a:rPr lang="uk-UA" noProof="0" dirty="0"/>
              <a:t>Четвертий рівень</a:t>
            </a:r>
            <a:endParaRPr lang="uk-UA" noProof="0" dirty="0"/>
          </a:p>
          <a:p>
            <a:pPr lvl="4" rtl="0"/>
            <a:r>
              <a:rPr lang="uk-UA" noProof="0" dirty="0"/>
              <a:t>П’ятий рівень</a:t>
            </a:r>
            <a:endParaRPr lang="uk-UA" noProof="0" dirty="0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FBDD968-0085-457A-B8FF-B602489131B0}" type="datetime1">
              <a:rPr lang="uk-UA" noProof="0" smtClean="0"/>
            </a:fld>
            <a:endParaRPr lang="uk-UA" noProof="0" dirty="0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uk-UA" noProof="0" dirty="0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uk-UA" noProof="0" smtClean="0"/>
            </a:fld>
            <a:endParaRPr lang="uk-UA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uk-UA" noProof="0" dirty="0"/>
              <a:t>Зразок заголовка</a:t>
            </a:r>
            <a:endParaRPr lang="uk-UA" noProof="0" dirty="0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7183A7A-D94C-4A64-B037-3AF785EBAE61}" type="datetime1">
              <a:rPr lang="uk-UA" noProof="0" smtClean="0"/>
            </a:fld>
            <a:endParaRPr lang="uk-UA" noProof="0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uk-UA" noProof="0" dirty="0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uk-UA" noProof="0" smtClean="0"/>
            </a:fld>
            <a:endParaRPr lang="uk-UA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C844DDF-9DEB-4C71-B76E-9E61601CEF29}" type="datetime1">
              <a:rPr lang="uk-UA" noProof="0" smtClean="0"/>
            </a:fld>
            <a:endParaRPr lang="uk-UA" noProof="0" dirty="0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uk-UA" noProof="0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uk-UA" noProof="0" smtClean="0"/>
            </a:fld>
            <a:endParaRPr lang="uk-UA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зображення з підпис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Місце для дати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993D8EE-EDDE-4197-94F4-4276B161E6A8}" type="datetime1">
              <a:rPr lang="uk-UA" noProof="0" smtClean="0"/>
            </a:fld>
            <a:endParaRPr lang="uk-UA" noProof="0" dirty="0"/>
          </a:p>
        </p:txBody>
      </p:sp>
      <p:sp>
        <p:nvSpPr>
          <p:cNvPr id="7" name="Місце для нижнього колонтитула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uk-UA" noProof="0" dirty="0"/>
          </a:p>
        </p:txBody>
      </p:sp>
      <p:sp>
        <p:nvSpPr>
          <p:cNvPr id="8" name="Місце для номера слайда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uk-UA" noProof="0" smtClean="0"/>
            </a:fld>
            <a:endParaRPr lang="uk-UA" noProof="0" dirty="0"/>
          </a:p>
        </p:txBody>
      </p:sp>
      <p:grpSp>
        <p:nvGrpSpPr>
          <p:cNvPr id="9" name="Група 8"/>
          <p:cNvGrpSpPr/>
          <p:nvPr/>
        </p:nvGrpSpPr>
        <p:grpSpPr>
          <a:xfrm>
            <a:off x="574431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Полілінія 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1" name="Полілінія 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2" name="Полілінія 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3" name="Полілінія 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4" name="Полілінія 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5" name="Полілінія 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6" name="Полілінія 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7" name="Полілінія 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8" name="Полілінія 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19" name="Полілінія 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20" name="Полілінія 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21" name="Полілінія 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</p:grpSp>
      <p:grpSp>
        <p:nvGrpSpPr>
          <p:cNvPr id="22" name="Група 21"/>
          <p:cNvGrpSpPr/>
          <p:nvPr/>
        </p:nvGrpSpPr>
        <p:grpSpPr>
          <a:xfrm>
            <a:off x="6285120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Полілінія 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24" name="Полілінія 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25" name="Полілінія 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26" name="Полілінія 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27" name="Полілінія 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28" name="Полілінія 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29" name="Полілінія 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30" name="Полілінія 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31" name="Полілінія 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32" name="Полілінія 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33" name="Полілінія 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34" name="Полілінія 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</p:grpSp>
      <p:sp>
        <p:nvSpPr>
          <p:cNvPr id="36" name="Місце для зображення 33"/>
          <p:cNvSpPr>
            <a:spLocks noGrp="1" noChangeAspect="1"/>
          </p:cNvSpPr>
          <p:nvPr>
            <p:ph type="pic" sz="quarter" idx="17"/>
          </p:nvPr>
        </p:nvSpPr>
        <p:spPr>
          <a:xfrm>
            <a:off x="833620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endParaRPr lang="uk-UA" noProof="0" dirty="0"/>
          </a:p>
        </p:txBody>
      </p:sp>
      <p:sp>
        <p:nvSpPr>
          <p:cNvPr id="37" name="Місце для зображення 33"/>
          <p:cNvSpPr>
            <a:spLocks noGrp="1" noChangeAspect="1"/>
          </p:cNvSpPr>
          <p:nvPr>
            <p:ph type="pic" sz="quarter" idx="18"/>
          </p:nvPr>
        </p:nvSpPr>
        <p:spPr>
          <a:xfrm>
            <a:off x="6544309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endParaRPr lang="uk-UA" noProof="0" dirty="0"/>
          </a:p>
        </p:txBody>
      </p:sp>
      <p:sp>
        <p:nvSpPr>
          <p:cNvPr id="39" name="Місце для тексту 3"/>
          <p:cNvSpPr>
            <a:spLocks noGrp="1"/>
          </p:cNvSpPr>
          <p:nvPr>
            <p:ph type="body" sz="half" idx="2" hasCustomPrompt="1"/>
          </p:nvPr>
        </p:nvSpPr>
        <p:spPr>
          <a:xfrm>
            <a:off x="1052423" y="4648200"/>
            <a:ext cx="4368980" cy="1295400"/>
          </a:xfrm>
        </p:spPr>
        <p:txBody>
          <a:bodyPr rtlCol="0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uk-UA" noProof="0" dirty="0"/>
              <a:t>Клацніть, щоб змінити стилі зразків тексту</a:t>
            </a:r>
            <a:endParaRPr lang="uk-UA" noProof="0" dirty="0"/>
          </a:p>
        </p:txBody>
      </p:sp>
      <p:sp>
        <p:nvSpPr>
          <p:cNvPr id="40" name="Місце для тексту 3"/>
          <p:cNvSpPr>
            <a:spLocks noGrp="1"/>
          </p:cNvSpPr>
          <p:nvPr>
            <p:ph type="body" sz="half" idx="19" hasCustomPrompt="1"/>
          </p:nvPr>
        </p:nvSpPr>
        <p:spPr>
          <a:xfrm>
            <a:off x="6742908" y="4648200"/>
            <a:ext cx="4368980" cy="1295400"/>
          </a:xfrm>
        </p:spPr>
        <p:txBody>
          <a:bodyPr rtlCol="0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uk-UA" noProof="0" dirty="0"/>
              <a:t>Клацніть, щоб змінити стилі зразків тексту</a:t>
            </a:r>
            <a:endParaRPr lang="uk-UA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зображення з підпис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Місце для дати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C2B9595-FB6E-476F-95EC-F6693D2CF0EF}" type="datetime1">
              <a:rPr lang="uk-UA" noProof="0" smtClean="0"/>
            </a:fld>
            <a:endParaRPr lang="uk-UA" noProof="0" dirty="0"/>
          </a:p>
        </p:txBody>
      </p:sp>
      <p:sp>
        <p:nvSpPr>
          <p:cNvPr id="7" name="Місце для нижнього колонтитула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uk-UA" noProof="0" dirty="0"/>
          </a:p>
        </p:txBody>
      </p:sp>
      <p:sp>
        <p:nvSpPr>
          <p:cNvPr id="8" name="Місце для номера слайда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uk-UA" noProof="0" smtClean="0"/>
            </a:fld>
            <a:endParaRPr lang="uk-UA" noProof="0" dirty="0"/>
          </a:p>
        </p:txBody>
      </p:sp>
      <p:grpSp>
        <p:nvGrpSpPr>
          <p:cNvPr id="35" name="Група 34"/>
          <p:cNvGrpSpPr>
            <a:grpSpLocks noChangeAspect="1"/>
          </p:cNvGrpSpPr>
          <p:nvPr/>
        </p:nvGrpSpPr>
        <p:grpSpPr>
          <a:xfrm rot="5400000">
            <a:off x="4030971" y="647727"/>
            <a:ext cx="4116828" cy="338328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38" name="Полілінія 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41" name="Полілінія 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42" name="Полілінія 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43" name="Полілінія 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44" name="Полілінія 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45" name="Полілінія 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46" name="Полілінія 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47" name="Поліліні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48" name="Полілінія 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49" name="Полілінія 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50" name="Полілінія 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51" name="Полілінія 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</p:grpSp>
      <p:grpSp>
        <p:nvGrpSpPr>
          <p:cNvPr id="52" name="Група 51"/>
          <p:cNvGrpSpPr>
            <a:grpSpLocks noChangeAspect="1"/>
          </p:cNvGrpSpPr>
          <p:nvPr/>
        </p:nvGrpSpPr>
        <p:grpSpPr>
          <a:xfrm rot="5400000">
            <a:off x="263071" y="1127733"/>
            <a:ext cx="4114800" cy="3381614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Полілінія 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54" name="Полілінія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55" name="Полілінія 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56" name="Полілінія 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57" name="Полілінія 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58" name="Полілінія 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59" name="Полілінія 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60" name="Полілінія 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61" name="Полілінія 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62" name="Полілінія 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63" name="Полілінія 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64" name="Полілінія 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</p:grpSp>
      <p:grpSp>
        <p:nvGrpSpPr>
          <p:cNvPr id="65" name="Група 64"/>
          <p:cNvGrpSpPr>
            <a:grpSpLocks noChangeAspect="1"/>
          </p:cNvGrpSpPr>
          <p:nvPr/>
        </p:nvGrpSpPr>
        <p:grpSpPr>
          <a:xfrm rot="5400000">
            <a:off x="7803905" y="1127738"/>
            <a:ext cx="4114800" cy="338161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66" name="Полілінія 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67" name="Полілінія 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68" name="Полілінія 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69" name="Полілінія 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70" name="Полілінія 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71" name="Полілінія 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72" name="Полілінія 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73" name="Поліліні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74" name="Полілінія 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75" name="Полілінія 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76" name="Полілінія 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  <p:sp>
          <p:nvSpPr>
            <p:cNvPr id="77" name="Полілінія 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uk-UA" noProof="0" dirty="0"/>
            </a:p>
          </p:txBody>
        </p:sp>
      </p:grpSp>
      <p:sp>
        <p:nvSpPr>
          <p:cNvPr id="78" name="Місце для зображення 33"/>
          <p:cNvSpPr>
            <a:spLocks noGrp="1"/>
          </p:cNvSpPr>
          <p:nvPr>
            <p:ph type="pic" sz="quarter" idx="18"/>
          </p:nvPr>
        </p:nvSpPr>
        <p:spPr>
          <a:xfrm>
            <a:off x="4599885" y="53340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endParaRPr lang="uk-UA" noProof="0" dirty="0"/>
          </a:p>
        </p:txBody>
      </p:sp>
      <p:sp>
        <p:nvSpPr>
          <p:cNvPr id="79" name="Місце для зображення 33"/>
          <p:cNvSpPr>
            <a:spLocks noGrp="1"/>
          </p:cNvSpPr>
          <p:nvPr>
            <p:ph type="pic" sz="quarter" idx="19"/>
          </p:nvPr>
        </p:nvSpPr>
        <p:spPr>
          <a:xfrm>
            <a:off x="834571" y="101359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endParaRPr lang="uk-UA" noProof="0" dirty="0"/>
          </a:p>
        </p:txBody>
      </p:sp>
      <p:sp>
        <p:nvSpPr>
          <p:cNvPr id="80" name="Місце для зображення 33"/>
          <p:cNvSpPr>
            <a:spLocks noGrp="1"/>
          </p:cNvSpPr>
          <p:nvPr>
            <p:ph type="pic" sz="quarter" idx="20"/>
          </p:nvPr>
        </p:nvSpPr>
        <p:spPr>
          <a:xfrm>
            <a:off x="8375405" y="1013591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endParaRPr lang="uk-UA" noProof="0" dirty="0"/>
          </a:p>
        </p:txBody>
      </p:sp>
      <p:sp>
        <p:nvSpPr>
          <p:cNvPr id="81" name="Місце для тексту 3"/>
          <p:cNvSpPr>
            <a:spLocks noGrp="1"/>
          </p:cNvSpPr>
          <p:nvPr>
            <p:ph type="body" sz="half" idx="2" hasCustomPrompt="1"/>
          </p:nvPr>
        </p:nvSpPr>
        <p:spPr>
          <a:xfrm>
            <a:off x="948871" y="5018002"/>
            <a:ext cx="2743200" cy="914400"/>
          </a:xfrm>
        </p:spPr>
        <p:txBody>
          <a:bodyPr rtlCol="0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uk-UA" noProof="0" dirty="0"/>
              <a:t>Клацніть, щоб змінити стилі зразків тексту</a:t>
            </a:r>
            <a:endParaRPr lang="uk-UA" noProof="0" dirty="0"/>
          </a:p>
        </p:txBody>
      </p:sp>
      <p:sp>
        <p:nvSpPr>
          <p:cNvPr id="82" name="Місце для тексту 3"/>
          <p:cNvSpPr>
            <a:spLocks noGrp="1"/>
          </p:cNvSpPr>
          <p:nvPr>
            <p:ph type="body" sz="half" idx="21" hasCustomPrompt="1"/>
          </p:nvPr>
        </p:nvSpPr>
        <p:spPr>
          <a:xfrm>
            <a:off x="4707208" y="4582378"/>
            <a:ext cx="2743200" cy="914400"/>
          </a:xfrm>
        </p:spPr>
        <p:txBody>
          <a:bodyPr rtlCol="0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uk-UA" noProof="0" dirty="0"/>
              <a:t>Клацніть, щоб змінити стилі зразків тексту</a:t>
            </a:r>
            <a:endParaRPr lang="uk-UA" noProof="0" dirty="0"/>
          </a:p>
        </p:txBody>
      </p:sp>
      <p:sp>
        <p:nvSpPr>
          <p:cNvPr id="83" name="Місце для тексту 3"/>
          <p:cNvSpPr>
            <a:spLocks noGrp="1"/>
          </p:cNvSpPr>
          <p:nvPr>
            <p:ph type="body" sz="half" idx="22" hasCustomPrompt="1"/>
          </p:nvPr>
        </p:nvSpPr>
        <p:spPr>
          <a:xfrm>
            <a:off x="8489705" y="5018002"/>
            <a:ext cx="2743200" cy="914400"/>
          </a:xfrm>
        </p:spPr>
        <p:txBody>
          <a:bodyPr rtlCol="0">
            <a:normAutofit/>
          </a:bodyPr>
          <a:lstStyle>
            <a:lvl1pPr marL="0" indent="0" rtl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uk-UA" noProof="0" dirty="0"/>
              <a:t>Клацніть, щоб змінити стилі зразків тексту</a:t>
            </a:r>
            <a:endParaRPr lang="uk-UA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4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uk-UA" noProof="0" dirty="0"/>
              <a:t>Зразок заголовка</a:t>
            </a:r>
            <a:endParaRPr lang="uk-UA" noProof="0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uk-UA" noProof="0" dirty="0"/>
              <a:t>Зразки заголовків</a:t>
            </a:r>
            <a:endParaRPr lang="uk-UA" noProof="0" dirty="0"/>
          </a:p>
          <a:p>
            <a:pPr lvl="1" rtl="0"/>
            <a:r>
              <a:rPr lang="uk-UA" noProof="0" dirty="0"/>
              <a:t>Другий рівень</a:t>
            </a:r>
            <a:endParaRPr lang="uk-UA" noProof="0" dirty="0"/>
          </a:p>
          <a:p>
            <a:pPr lvl="2" rtl="0"/>
            <a:r>
              <a:rPr lang="uk-UA" noProof="0" dirty="0"/>
              <a:t>Третій рівень</a:t>
            </a:r>
            <a:endParaRPr lang="uk-UA" noProof="0" dirty="0"/>
          </a:p>
          <a:p>
            <a:pPr lvl="3" rtl="0"/>
            <a:r>
              <a:rPr lang="uk-UA" noProof="0" dirty="0"/>
              <a:t>Четвертий рівень</a:t>
            </a:r>
            <a:endParaRPr lang="uk-UA" noProof="0" dirty="0"/>
          </a:p>
          <a:p>
            <a:pPr lvl="4" rtl="0"/>
            <a:r>
              <a:rPr lang="uk-UA" noProof="0" dirty="0"/>
              <a:t>П’ятий рівень</a:t>
            </a:r>
            <a:endParaRPr lang="uk-UA" noProof="0" dirty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rtl="0"/>
            <a:fld id="{338C72B0-881A-4647-828F-0FD1FE87F94C}" type="datetime1">
              <a:rPr lang="uk-UA" noProof="0" smtClean="0"/>
            </a:fld>
            <a:endParaRPr lang="uk-UA" noProof="0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rtl="0"/>
            <a:endParaRPr lang="uk-UA" noProof="0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rtl="0"/>
            <a:fld id="{022B156B-59AE-415F-B24B-8756D48BB977}" type="slidenum">
              <a:rPr lang="uk-UA" noProof="0" smtClean="0"/>
            </a:fld>
            <a:endParaRPr lang="uk-UA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345" indent="-347345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410" indent="-28321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5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3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83885" y="690421"/>
            <a:ext cx="9513455" cy="2579253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uk-UA" sz="2800" b="1" dirty="0" err="1">
                <a:solidFill>
                  <a:srgbClr val="7518DE"/>
                </a:solidFill>
                <a:ea typeface="+mj-lt"/>
                <a:cs typeface="+mj-lt"/>
              </a:rPr>
              <a:t>Конституционные</a:t>
            </a:r>
            <a:r>
              <a:rPr lang="uk-UA" sz="2800" b="1" dirty="0">
                <a:solidFill>
                  <a:srgbClr val="7518DE"/>
                </a:solidFill>
                <a:ea typeface="+mj-lt"/>
                <a:cs typeface="+mj-lt"/>
              </a:rPr>
              <a:t> </a:t>
            </a:r>
            <a:r>
              <a:rPr lang="uk-UA" sz="2800" b="1" dirty="0" err="1">
                <a:solidFill>
                  <a:srgbClr val="7518DE"/>
                </a:solidFill>
                <a:ea typeface="+mj-lt"/>
                <a:cs typeface="+mj-lt"/>
              </a:rPr>
              <a:t>обязанности</a:t>
            </a:r>
            <a:r>
              <a:rPr lang="uk-UA" sz="2800" b="1" dirty="0">
                <a:solidFill>
                  <a:srgbClr val="7518DE"/>
                </a:solidFill>
                <a:ea typeface="+mj-lt"/>
                <a:cs typeface="+mj-lt"/>
              </a:rPr>
              <a:t> </a:t>
            </a:r>
            <a:r>
              <a:rPr lang="uk-UA" sz="2800" b="1" dirty="0" err="1">
                <a:solidFill>
                  <a:srgbClr val="7518DE"/>
                </a:solidFill>
                <a:ea typeface="+mj-lt"/>
                <a:cs typeface="+mj-lt"/>
              </a:rPr>
              <a:t>гражданина</a:t>
            </a:r>
            <a:r>
              <a:rPr lang="uk-UA" sz="2800" b="1" dirty="0">
                <a:solidFill>
                  <a:srgbClr val="7518DE"/>
                </a:solidFill>
                <a:ea typeface="+mj-lt"/>
                <a:cs typeface="+mj-lt"/>
              </a:rPr>
              <a:t> </a:t>
            </a:r>
            <a:r>
              <a:rPr lang="uk-UA" sz="2800" b="1" dirty="0" err="1">
                <a:solidFill>
                  <a:srgbClr val="7518DE"/>
                </a:solidFill>
                <a:ea typeface="+mj-lt"/>
                <a:cs typeface="+mj-lt"/>
              </a:rPr>
              <a:t>Донецкой</a:t>
            </a:r>
            <a:r>
              <a:rPr lang="uk-UA" sz="2800" b="1" dirty="0">
                <a:solidFill>
                  <a:srgbClr val="7518DE"/>
                </a:solidFill>
                <a:ea typeface="+mj-lt"/>
                <a:cs typeface="+mj-lt"/>
              </a:rPr>
              <a:t> </a:t>
            </a:r>
            <a:r>
              <a:rPr lang="uk-UA" sz="2800" b="1" dirty="0" err="1">
                <a:solidFill>
                  <a:srgbClr val="7518DE"/>
                </a:solidFill>
                <a:ea typeface="+mj-lt"/>
                <a:cs typeface="+mj-lt"/>
              </a:rPr>
              <a:t>Народной</a:t>
            </a:r>
            <a:r>
              <a:rPr lang="uk-UA" sz="2800" b="1" dirty="0">
                <a:solidFill>
                  <a:srgbClr val="7518DE"/>
                </a:solidFill>
                <a:ea typeface="+mj-lt"/>
                <a:cs typeface="+mj-lt"/>
              </a:rPr>
              <a:t> </a:t>
            </a:r>
            <a:r>
              <a:rPr lang="uk-UA" sz="2800" b="1" dirty="0" err="1">
                <a:solidFill>
                  <a:srgbClr val="7518DE"/>
                </a:solidFill>
                <a:ea typeface="+mj-lt"/>
                <a:cs typeface="+mj-lt"/>
              </a:rPr>
              <a:t>Республики</a:t>
            </a:r>
            <a:r>
              <a:rPr lang="uk-UA" sz="2800" b="1" dirty="0">
                <a:solidFill>
                  <a:srgbClr val="7518DE"/>
                </a:solidFill>
                <a:ea typeface="+mj-lt"/>
                <a:cs typeface="+mj-lt"/>
              </a:rPr>
              <a:t> и </a:t>
            </a:r>
            <a:br>
              <a:rPr lang="uk-UA" sz="2800" b="1" dirty="0">
                <a:ea typeface="+mj-lt"/>
                <a:cs typeface="+mj-lt"/>
              </a:rPr>
            </a:br>
            <a:r>
              <a:rPr lang="uk-UA" sz="2800" b="1" dirty="0" err="1">
                <a:solidFill>
                  <a:srgbClr val="7518DE"/>
                </a:solidFill>
                <a:ea typeface="+mj-lt"/>
                <a:cs typeface="+mj-lt"/>
              </a:rPr>
              <a:t>гражданина</a:t>
            </a:r>
            <a:r>
              <a:rPr lang="uk-UA" sz="2800" b="1" dirty="0">
                <a:solidFill>
                  <a:srgbClr val="7518DE"/>
                </a:solidFill>
                <a:ea typeface="+mj-lt"/>
                <a:cs typeface="+mj-lt"/>
              </a:rPr>
              <a:t> </a:t>
            </a:r>
            <a:r>
              <a:rPr lang="uk-UA" sz="2800" b="1" dirty="0" err="1">
                <a:solidFill>
                  <a:srgbClr val="7518DE"/>
                </a:solidFill>
                <a:ea typeface="+mj-lt"/>
                <a:cs typeface="+mj-lt"/>
              </a:rPr>
              <a:t>Российской</a:t>
            </a:r>
            <a:r>
              <a:rPr lang="uk-UA" sz="2800" b="1" dirty="0">
                <a:solidFill>
                  <a:srgbClr val="7518DE"/>
                </a:solidFill>
                <a:ea typeface="+mj-lt"/>
                <a:cs typeface="+mj-lt"/>
              </a:rPr>
              <a:t> </a:t>
            </a:r>
            <a:r>
              <a:rPr lang="uk-UA" sz="2800" b="1" dirty="0" err="1">
                <a:solidFill>
                  <a:srgbClr val="7518DE"/>
                </a:solidFill>
                <a:ea typeface="+mj-lt"/>
                <a:cs typeface="+mj-lt"/>
              </a:rPr>
              <a:t>Федерации</a:t>
            </a:r>
            <a:r>
              <a:rPr lang="uk-UA" sz="2800" b="1" dirty="0">
                <a:solidFill>
                  <a:srgbClr val="7518DE"/>
                </a:solidFill>
                <a:ea typeface="+mj-lt"/>
                <a:cs typeface="+mj-lt"/>
              </a:rPr>
              <a:t>. Права </a:t>
            </a:r>
            <a:r>
              <a:rPr lang="uk-UA" sz="2800" b="1" dirty="0" err="1">
                <a:solidFill>
                  <a:srgbClr val="7518DE"/>
                </a:solidFill>
                <a:ea typeface="+mj-lt"/>
                <a:cs typeface="+mj-lt"/>
              </a:rPr>
              <a:t>ребёнка</a:t>
            </a:r>
            <a:r>
              <a:rPr lang="uk-UA" sz="2800" b="1" dirty="0">
                <a:solidFill>
                  <a:srgbClr val="7518DE"/>
                </a:solidFill>
                <a:ea typeface="+mj-lt"/>
                <a:cs typeface="+mj-lt"/>
              </a:rPr>
              <a:t> и </a:t>
            </a:r>
            <a:r>
              <a:rPr lang="uk-UA" sz="2800" b="1" dirty="0" err="1">
                <a:solidFill>
                  <a:srgbClr val="7518DE"/>
                </a:solidFill>
                <a:ea typeface="+mj-lt"/>
                <a:cs typeface="+mj-lt"/>
              </a:rPr>
              <a:t>возможности</a:t>
            </a:r>
            <a:r>
              <a:rPr lang="uk-UA" sz="2800" b="1" dirty="0">
                <a:solidFill>
                  <a:srgbClr val="7518DE"/>
                </a:solidFill>
                <a:ea typeface="+mj-lt"/>
                <a:cs typeface="+mj-lt"/>
              </a:rPr>
              <a:t> </a:t>
            </a:r>
            <a:r>
              <a:rPr lang="uk-UA" sz="2800" b="1" dirty="0" err="1">
                <a:solidFill>
                  <a:srgbClr val="7518DE"/>
                </a:solidFill>
                <a:ea typeface="+mj-lt"/>
                <a:cs typeface="+mj-lt"/>
              </a:rPr>
              <a:t>их</a:t>
            </a:r>
            <a:r>
              <a:rPr lang="uk-UA" sz="2800" b="1" dirty="0">
                <a:solidFill>
                  <a:srgbClr val="7518DE"/>
                </a:solidFill>
                <a:ea typeface="+mj-lt"/>
                <a:cs typeface="+mj-lt"/>
              </a:rPr>
              <a:t> </a:t>
            </a:r>
            <a:r>
              <a:rPr lang="uk-UA" sz="2800" b="1" dirty="0" err="1">
                <a:solidFill>
                  <a:srgbClr val="7518DE"/>
                </a:solidFill>
                <a:ea typeface="+mj-lt"/>
                <a:cs typeface="+mj-lt"/>
              </a:rPr>
              <a:t>защиты</a:t>
            </a:r>
            <a:r>
              <a:rPr lang="uk-UA" sz="2800" b="1" dirty="0">
                <a:solidFill>
                  <a:srgbClr val="7518DE"/>
                </a:solidFill>
                <a:ea typeface="+mj-lt"/>
                <a:cs typeface="+mj-lt"/>
              </a:rPr>
              <a:t>.</a:t>
            </a:r>
            <a:endParaRPr lang="uk-UA" sz="2800" b="1" dirty="0">
              <a:solidFill>
                <a:srgbClr val="7518DE"/>
              </a:solidFill>
            </a:endParaRPr>
          </a:p>
          <a:p>
            <a:pPr algn="ctr"/>
            <a:endParaRPr lang="uk-UA" sz="2800" b="1" dirty="0">
              <a:solidFill>
                <a:srgbClr val="7518DE"/>
              </a:solidFill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5154611" y="4160982"/>
            <a:ext cx="6858002" cy="914400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r"/>
            <a:r>
              <a:rPr lang="uk-UA" sz="1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/>
                <a:cs typeface="Times New Roman" panose="02020603050405020304"/>
              </a:rPr>
              <a:t>Подготовила</a:t>
            </a:r>
            <a:endParaRPr lang="uk-UA" sz="1600">
              <a:solidFill>
                <a:schemeClr val="accent6">
                  <a:lumMod val="50000"/>
                </a:schemeClr>
              </a:solidFill>
              <a:ea typeface="+mn-lt"/>
              <a:cs typeface="+mn-lt"/>
            </a:endParaRPr>
          </a:p>
          <a:p>
            <a:pPr algn="r"/>
            <a:r>
              <a:rPr lang="uk-UA" sz="1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/>
                <a:cs typeface="Times New Roman" panose="02020603050405020304"/>
              </a:rPr>
              <a:t>Артеменко </a:t>
            </a:r>
            <a:r>
              <a:rPr lang="uk-UA" sz="1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/>
                <a:cs typeface="Times New Roman" panose="02020603050405020304"/>
              </a:rPr>
              <a:t>Наталья</a:t>
            </a:r>
            <a:r>
              <a:rPr lang="uk-UA" sz="1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/>
                <a:cs typeface="Times New Roman" panose="02020603050405020304"/>
              </a:rPr>
              <a:t> </a:t>
            </a:r>
            <a:r>
              <a:rPr lang="uk-UA" sz="1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/>
                <a:cs typeface="Times New Roman" panose="02020603050405020304"/>
              </a:rPr>
              <a:t>Анатольевна</a:t>
            </a:r>
            <a:endParaRPr lang="uk-UA" sz="1600">
              <a:solidFill>
                <a:schemeClr val="accent6">
                  <a:lumMod val="50000"/>
                </a:schemeClr>
              </a:solidFill>
              <a:ea typeface="+mn-lt"/>
              <a:cs typeface="+mn-lt"/>
            </a:endParaRPr>
          </a:p>
          <a:p>
            <a:pPr algn="r"/>
            <a:r>
              <a:rPr lang="uk-UA" sz="1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/>
                <a:cs typeface="Times New Roman" panose="02020603050405020304"/>
              </a:rPr>
              <a:t>учитель </a:t>
            </a:r>
            <a:r>
              <a:rPr lang="uk-UA" sz="1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/>
                <a:cs typeface="Times New Roman" panose="02020603050405020304"/>
              </a:rPr>
              <a:t>истории</a:t>
            </a:r>
            <a:r>
              <a:rPr lang="uk-UA" sz="1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/>
                <a:cs typeface="Times New Roman" panose="02020603050405020304"/>
              </a:rPr>
              <a:t> и </a:t>
            </a:r>
            <a:r>
              <a:rPr lang="uk-UA" sz="1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/>
                <a:cs typeface="Times New Roman" panose="02020603050405020304"/>
              </a:rPr>
              <a:t>обществознания</a:t>
            </a:r>
            <a:endParaRPr lang="uk-UA" sz="1600">
              <a:solidFill>
                <a:schemeClr val="accent6">
                  <a:lumMod val="50000"/>
                </a:schemeClr>
              </a:solidFill>
              <a:ea typeface="+mn-lt"/>
              <a:cs typeface="+mn-lt"/>
            </a:endParaRPr>
          </a:p>
          <a:p>
            <a:pPr algn="r"/>
            <a:r>
              <a:rPr lang="uk-UA" sz="1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/>
                <a:cs typeface="Times New Roman" panose="02020603050405020304"/>
              </a:rPr>
              <a:t>МБОУ "Школа № 146 г. </a:t>
            </a:r>
            <a:r>
              <a:rPr lang="uk-UA" sz="16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/>
                <a:cs typeface="Times New Roman" panose="02020603050405020304"/>
              </a:rPr>
              <a:t>Донецка</a:t>
            </a:r>
            <a:r>
              <a:rPr lang="uk-UA" sz="1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/>
                <a:cs typeface="Times New Roman" panose="02020603050405020304"/>
              </a:rPr>
              <a:t>" </a:t>
            </a:r>
            <a:endParaRPr lang="uk-UA" sz="1600">
              <a:solidFill>
                <a:schemeClr val="accent6">
                  <a:lumMod val="50000"/>
                </a:schemeClr>
              </a:solidFill>
              <a:latin typeface="Times New Roman" panose="02020603050405020304"/>
              <a:ea typeface="+mn-lt"/>
              <a:cs typeface="Times New Roman" panose="02020603050405020304"/>
            </a:endParaRPr>
          </a:p>
          <a:p>
            <a:pPr algn="r"/>
            <a:endParaRPr lang="uk-UA" sz="1600" dirty="0">
              <a:solidFill>
                <a:schemeClr val="accent6">
                  <a:lumMod val="50000"/>
                </a:schemeClr>
              </a:solidFill>
              <a:latin typeface="Times New Roman" panose="02020603050405020304"/>
              <a:cs typeface="Times New Roman" panose="02020603050405020304"/>
            </a:endParaRPr>
          </a:p>
          <a:p>
            <a:pPr algn="r"/>
            <a:endParaRPr lang="uk-UA" sz="1600" dirty="0">
              <a:solidFill>
                <a:schemeClr val="accent6">
                  <a:lumMod val="50000"/>
                </a:schemeClr>
              </a:solidFill>
              <a:latin typeface="Times New Roman" panose="02020603050405020304"/>
              <a:cs typeface="Times New Roman" panose="02020603050405020304"/>
            </a:endParaRPr>
          </a:p>
          <a:p>
            <a:pPr algn="r"/>
            <a:r>
              <a:rPr lang="uk-UA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/>
                <a:cs typeface="Times New Roman" panose="02020603050405020304"/>
              </a:rPr>
              <a:t>   </a:t>
            </a:r>
            <a:r>
              <a:rPr lang="uk-UA" sz="1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/>
                <a:cs typeface="Times New Roman" panose="02020603050405020304"/>
              </a:rPr>
              <a:t>Обществознание</a:t>
            </a:r>
            <a:r>
              <a:rPr lang="uk-UA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/>
                <a:cs typeface="Times New Roman" panose="02020603050405020304"/>
              </a:rPr>
              <a:t>, 7 </a:t>
            </a:r>
            <a:r>
              <a:rPr lang="uk-UA" sz="1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/>
                <a:cs typeface="Times New Roman" panose="02020603050405020304"/>
              </a:rPr>
              <a:t>класс</a:t>
            </a:r>
            <a:endParaRPr lang="uk-UA" sz="1600" b="1" dirty="0">
              <a:solidFill>
                <a:schemeClr val="accent6">
                  <a:lumMod val="50000"/>
                </a:schemeClr>
              </a:solidFill>
              <a:latin typeface="Times New Roman" panose="02020603050405020304"/>
              <a:cs typeface="Times New Roman" panose="02020603050405020304"/>
            </a:endParaRPr>
          </a:p>
          <a:p>
            <a:endParaRPr lang="uk-UA" sz="1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285" y="301625"/>
            <a:ext cx="10206990" cy="6254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Рисунок 2" descr="Зображення, що містить текст&#10;&#10;Опис створено автоматичн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957" y="643467"/>
            <a:ext cx="7428086" cy="5571065"/>
          </a:xfrm>
          <a:prstGeom prst="rect">
            <a:avLst/>
          </a:prstGeom>
          <a:ln>
            <a:noFill/>
          </a:ln>
        </p:spPr>
      </p:pic>
      <p:sp>
        <p:nvSpPr>
          <p:cNvPr id="19" name="Isosceles Triangle 1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860552" y="414969"/>
            <a:ext cx="8053387" cy="602806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: Shap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Isosceles Triangle 1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5" descr="Зображення, що містить текст&#10;&#10;Опис створено автоматичн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944" y="643467"/>
            <a:ext cx="9904112" cy="5571065"/>
          </a:xfrm>
          <a:prstGeom prst="rect">
            <a:avLst/>
          </a:prstGeom>
          <a:ln>
            <a:noFill/>
          </a:ln>
        </p:spPr>
      </p:pic>
      <p:sp>
        <p:nvSpPr>
          <p:cNvPr id="21" name="Isosceles Triangle 2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6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06745" y="2381"/>
            <a:ext cx="10456275" cy="6908005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Freeform: Shape 6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Rectangle 64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: Shape 6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1" name="Isosceles Triangle 7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3" descr="Зображення, що містить текст&#10;&#10;Опис створено автоматичн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2364" y="643467"/>
            <a:ext cx="7987679" cy="5999689"/>
          </a:xfrm>
          <a:prstGeom prst="rect">
            <a:avLst/>
          </a:prstGeom>
          <a:ln>
            <a:noFill/>
          </a:ln>
        </p:spPr>
      </p:pic>
      <p:sp>
        <p:nvSpPr>
          <p:cNvPr id="73" name="Isosceles Triangle 7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algn="ctr"/>
            <a:r>
              <a:rPr lang="uk-UA" dirty="0" err="1">
                <a:solidFill>
                  <a:schemeClr val="accent6">
                    <a:lumMod val="50000"/>
                  </a:schemeClr>
                </a:solidFill>
              </a:rPr>
              <a:t>Конституционные</a:t>
            </a:r>
            <a:r>
              <a:rPr lang="uk-UA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uk-UA" dirty="0" err="1">
                <a:solidFill>
                  <a:schemeClr val="accent6">
                    <a:lumMod val="50000"/>
                  </a:schemeClr>
                </a:solidFill>
              </a:rPr>
              <a:t>обязанности</a:t>
            </a:r>
            <a:r>
              <a:rPr lang="uk-UA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uk-UA" dirty="0" err="1">
                <a:solidFill>
                  <a:schemeClr val="accent6">
                    <a:lumMod val="50000"/>
                  </a:schemeClr>
                </a:solidFill>
              </a:rPr>
              <a:t>граждан</a:t>
            </a:r>
            <a:r>
              <a:rPr lang="uk-UA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uk-UA" dirty="0" err="1">
                <a:solidFill>
                  <a:schemeClr val="accent6">
                    <a:lumMod val="50000"/>
                  </a:schemeClr>
                </a:solidFill>
              </a:rPr>
              <a:t>Российской</a:t>
            </a:r>
            <a:r>
              <a:rPr lang="uk-UA" dirty="0"/>
              <a:t> </a:t>
            </a:r>
            <a:r>
              <a:rPr lang="uk-UA" dirty="0" err="1">
                <a:solidFill>
                  <a:schemeClr val="accent6">
                    <a:lumMod val="50000"/>
                  </a:schemeClr>
                </a:solidFill>
              </a:rPr>
              <a:t>Федерации</a:t>
            </a:r>
            <a:endParaRPr lang="uk-UA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3540575" y="1785793"/>
            <a:ext cx="4956048" cy="526257"/>
          </a:xfrm>
        </p:spPr>
        <p:txBody>
          <a:bodyPr rtlCol="0"/>
          <a:lstStyle/>
          <a:p>
            <a:pPr algn="ctr"/>
            <a:r>
              <a:rPr lang="uk-UA" dirty="0" err="1"/>
              <a:t>Каждый</a:t>
            </a:r>
            <a:r>
              <a:rPr lang="uk-UA" dirty="0"/>
              <a:t> </a:t>
            </a:r>
            <a:r>
              <a:rPr lang="uk-UA" dirty="0" err="1"/>
              <a:t>обязан</a:t>
            </a:r>
            <a:r>
              <a:rPr lang="uk-UA" dirty="0"/>
              <a:t>:</a:t>
            </a:r>
            <a:endParaRPr lang="uk-UA"/>
          </a:p>
        </p:txBody>
      </p:sp>
      <p:graphicFrame>
        <p:nvGraphicFramePr>
          <p:cNvPr id="8" name="Місце для вмісту 3"/>
          <p:cNvGraphicFramePr>
            <a:graphicFrameLocks noGrp="1"/>
          </p:cNvGraphicFramePr>
          <p:nvPr>
            <p:ph sz="half" idx="2"/>
          </p:nvPr>
        </p:nvGraphicFramePr>
        <p:xfrm>
          <a:off x="3549955" y="2600325"/>
          <a:ext cx="4956048" cy="3476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5" name="TextBox 54"/>
          <p:cNvSpPr txBox="1"/>
          <p:nvPr/>
        </p:nvSpPr>
        <p:spPr>
          <a:xfrm>
            <a:off x="2686916" y="3242829"/>
            <a:ext cx="2743200" cy="45720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spAutoFit/>
          </a:bodyPr>
          <a:lstStyle/>
          <a:p>
            <a:pPr algn="l"/>
            <a:endParaRPr lang="uk-UA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2" name="Місце для вмісту 3"/>
          <p:cNvGraphicFramePr/>
          <p:nvPr/>
        </p:nvGraphicFramePr>
        <p:xfrm>
          <a:off x="3229712" y="2643045"/>
          <a:ext cx="7334047" cy="39099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450" name="Заголовок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</p:spPr>
        <p:txBody>
          <a:bodyPr rtlCol="0"/>
          <a:lstStyle/>
          <a:p>
            <a:pPr algn="ctr"/>
            <a:r>
              <a:rPr lang="uk-UA" dirty="0" err="1">
                <a:solidFill>
                  <a:schemeClr val="accent6">
                    <a:lumMod val="50000"/>
                  </a:schemeClr>
                </a:solidFill>
              </a:rPr>
              <a:t>Конституционные</a:t>
            </a:r>
            <a:r>
              <a:rPr lang="uk-UA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uk-UA" dirty="0" err="1">
                <a:solidFill>
                  <a:schemeClr val="accent6">
                    <a:lumMod val="50000"/>
                  </a:schemeClr>
                </a:solidFill>
              </a:rPr>
              <a:t>обязанности</a:t>
            </a:r>
            <a:r>
              <a:rPr lang="uk-UA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uk-UA" dirty="0" err="1">
                <a:solidFill>
                  <a:schemeClr val="accent6">
                    <a:lumMod val="50000"/>
                  </a:schemeClr>
                </a:solidFill>
              </a:rPr>
              <a:t>граждан</a:t>
            </a:r>
            <a:r>
              <a:rPr lang="uk-UA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uk-UA" dirty="0" err="1">
                <a:solidFill>
                  <a:schemeClr val="accent6">
                    <a:lumMod val="50000"/>
                  </a:schemeClr>
                </a:solidFill>
              </a:rPr>
              <a:t>Российской</a:t>
            </a:r>
            <a:r>
              <a:rPr lang="uk-UA" dirty="0"/>
              <a:t> </a:t>
            </a:r>
            <a:r>
              <a:rPr lang="uk-UA" dirty="0" err="1">
                <a:solidFill>
                  <a:schemeClr val="accent6">
                    <a:lumMod val="50000"/>
                  </a:schemeClr>
                </a:solidFill>
              </a:rPr>
              <a:t>Федерации</a:t>
            </a:r>
            <a:endParaRPr lang="uk-UA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97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076357" y="1892949"/>
            <a:ext cx="4956048" cy="526257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uk-UA" b="1" u="sng" dirty="0" err="1"/>
              <a:t>Каждый</a:t>
            </a:r>
            <a:r>
              <a:rPr lang="uk-UA" b="1" u="sng" dirty="0"/>
              <a:t> </a:t>
            </a:r>
            <a:r>
              <a:rPr lang="uk-UA" b="1" u="sng" dirty="0" err="1"/>
              <a:t>обязан</a:t>
            </a:r>
            <a:r>
              <a:rPr lang="uk-UA" b="1" u="sng" dirty="0"/>
              <a:t>:</a:t>
            </a:r>
            <a:endParaRPr lang="uk-UA" b="1" u="sng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965431" y="2497932"/>
            <a:ext cx="6586489" cy="3725887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 err="1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Иностранные</a:t>
            </a:r>
            <a:r>
              <a:rPr lang="en-US" sz="3200" dirty="0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lang="en-US" sz="3200" dirty="0" err="1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граждане</a:t>
            </a:r>
            <a:r>
              <a:rPr lang="en-US" sz="3200" dirty="0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и </a:t>
            </a:r>
            <a:r>
              <a:rPr lang="en-US" sz="3200" dirty="0" err="1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лица</a:t>
            </a:r>
            <a:r>
              <a:rPr lang="en-US" sz="3200" dirty="0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lang="en-US" sz="3200" dirty="0" err="1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без</a:t>
            </a:r>
            <a:r>
              <a:rPr lang="en-US" sz="3200" dirty="0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lang="en-US" sz="3200" dirty="0" err="1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гражданства</a:t>
            </a:r>
            <a:r>
              <a:rPr lang="en-US" sz="3200" dirty="0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lang="en-US" sz="3200" dirty="0" err="1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пользуются</a:t>
            </a:r>
            <a:r>
              <a:rPr lang="en-US" sz="3200" dirty="0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в </a:t>
            </a:r>
            <a:endParaRPr lang="uk-UA" sz="3200" dirty="0">
              <a:solidFill>
                <a:srgbClr val="9A5315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200" dirty="0" err="1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Российской</a:t>
            </a:r>
            <a:r>
              <a:rPr lang="en-US" sz="3200" dirty="0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lang="en-US" sz="3200" dirty="0" err="1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Федерации</a:t>
            </a:r>
            <a:r>
              <a:rPr lang="en-US" sz="3200" dirty="0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lang="en-US" sz="3200" dirty="0" err="1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правами</a:t>
            </a:r>
            <a:r>
              <a:rPr lang="en-US" sz="3200" dirty="0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и </a:t>
            </a:r>
            <a:r>
              <a:rPr lang="en-US" sz="3200" dirty="0" err="1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несут</a:t>
            </a:r>
            <a:r>
              <a:rPr lang="en-US" sz="3200" dirty="0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lang="en-US" sz="3200" dirty="0" err="1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обязанности</a:t>
            </a:r>
            <a:r>
              <a:rPr lang="en-US" sz="3200" dirty="0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lang="en-US" sz="3200" dirty="0" err="1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наравне</a:t>
            </a:r>
            <a:r>
              <a:rPr lang="en-US" sz="3200" dirty="0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с </a:t>
            </a:r>
            <a:endParaRPr lang="uk-UA" sz="3200" dirty="0">
              <a:solidFill>
                <a:srgbClr val="9A5315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200" dirty="0" err="1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гражданами</a:t>
            </a:r>
            <a:r>
              <a:rPr lang="en-US" sz="3200" dirty="0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lang="en-US" sz="3200" dirty="0" err="1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Российской</a:t>
            </a:r>
            <a:r>
              <a:rPr lang="en-US" sz="3200" dirty="0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 </a:t>
            </a:r>
            <a:r>
              <a:rPr lang="en-US" sz="3200" dirty="0" err="1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Федерации</a:t>
            </a:r>
            <a:r>
              <a:rPr lang="en-US" sz="3200" dirty="0">
                <a:solidFill>
                  <a:srgbClr val="00B050"/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​</a:t>
            </a:r>
            <a:endParaRPr lang="uk-UA" sz="3200" dirty="0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1"/>
          <a:srcRect l="47424" r="-2" b="-2"/>
          <a:stretch>
            <a:fillRect/>
          </a:stretch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9" name="Straight Connector 8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FF08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04436" y="1572802"/>
            <a:ext cx="3840480" cy="3292301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/>
          <a:lstStyle/>
          <a:p>
            <a:pPr algn="ctr"/>
            <a:r>
              <a:rPr lang="uk-UA" b="1" dirty="0">
                <a:ea typeface="+mj-lt"/>
                <a:cs typeface="+mj-lt"/>
              </a:rPr>
              <a:t>Права </a:t>
            </a:r>
            <a:r>
              <a:rPr lang="uk-UA" b="1" dirty="0" err="1">
                <a:ea typeface="+mj-lt"/>
                <a:cs typeface="+mj-lt"/>
              </a:rPr>
              <a:t>ребёнка</a:t>
            </a:r>
            <a:r>
              <a:rPr lang="uk-UA" b="1" dirty="0">
                <a:ea typeface="+mj-lt"/>
                <a:cs typeface="+mj-lt"/>
              </a:rPr>
              <a:t> и </a:t>
            </a:r>
            <a:r>
              <a:rPr lang="uk-UA" b="1" dirty="0" err="1">
                <a:ea typeface="+mj-lt"/>
                <a:cs typeface="+mj-lt"/>
              </a:rPr>
              <a:t>возможности</a:t>
            </a:r>
            <a:r>
              <a:rPr lang="uk-UA" b="1" dirty="0">
                <a:ea typeface="+mj-lt"/>
                <a:cs typeface="+mj-lt"/>
              </a:rPr>
              <a:t> </a:t>
            </a:r>
            <a:r>
              <a:rPr lang="uk-UA" b="1" dirty="0" err="1">
                <a:ea typeface="+mj-lt"/>
                <a:cs typeface="+mj-lt"/>
              </a:rPr>
              <a:t>их</a:t>
            </a:r>
            <a:r>
              <a:rPr lang="uk-UA" b="1" dirty="0">
                <a:ea typeface="+mj-lt"/>
                <a:cs typeface="+mj-lt"/>
              </a:rPr>
              <a:t> </a:t>
            </a:r>
            <a:r>
              <a:rPr lang="uk-UA" b="1" dirty="0" err="1">
                <a:ea typeface="+mj-lt"/>
                <a:cs typeface="+mj-lt"/>
              </a:rPr>
              <a:t>защиты</a:t>
            </a:r>
            <a:endParaRPr lang="uk-UA" b="1"/>
          </a:p>
          <a:p>
            <a:pPr>
              <a:lnSpc>
                <a:spcPct val="100000"/>
              </a:lnSpc>
            </a:pPr>
            <a:endParaRPr lang="uk-UA" dirty="0"/>
          </a:p>
        </p:txBody>
      </p:sp>
      <p:pic>
        <p:nvPicPr>
          <p:cNvPr id="9" name="Місце для зображення 8" descr="Троє маленьких дітей у дощовиках граються надворі, тримаючись за руки" title="Зразок зображення"/>
          <p:cNvPicPr>
            <a:picLocks noGrp="1" noChangeAspect="1"/>
          </p:cNvPicPr>
          <p:nvPr>
            <p:ph type="pic" idx="1"/>
          </p:nvPr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Рисунок 2" descr="Зображення, що містить текст&#10;&#10;Опис створено автоматичн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957" y="643467"/>
            <a:ext cx="7428086" cy="5571065"/>
          </a:xfrm>
          <a:prstGeom prst="rect">
            <a:avLst/>
          </a:prstGeom>
          <a:ln>
            <a:noFill/>
          </a:ln>
        </p:spPr>
      </p:pic>
      <p:sp>
        <p:nvSpPr>
          <p:cNvPr id="19" name="Isosceles Triangle 1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Ілюстрація природи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595</Words>
  <Application>WPS Presentation</Application>
  <PresentationFormat>Широкий екран</PresentationFormat>
  <Paragraphs>27</Paragraphs>
  <Slides>12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SimSun</vt:lpstr>
      <vt:lpstr>Wingdings</vt:lpstr>
      <vt:lpstr>Times New Roman</vt:lpstr>
      <vt:lpstr>Segoe Print</vt:lpstr>
      <vt:lpstr>Calibri</vt:lpstr>
      <vt:lpstr>Microsoft YaHei</vt:lpstr>
      <vt:lpstr>Arial Unicode MS</vt:lpstr>
      <vt:lpstr>Segoe Print</vt:lpstr>
      <vt:lpstr>Ілюстрація природи 16x9</vt:lpstr>
      <vt:lpstr>Конституционные обязанности гражданина Донецкой Народной Республики и  гражданина Российской Федерации. Права ребёнка и возможности их защиты.</vt:lpstr>
      <vt:lpstr>PowerPoint 演示文稿</vt:lpstr>
      <vt:lpstr>PowerPoint 演示文稿</vt:lpstr>
      <vt:lpstr>PowerPoint 演示文稿</vt:lpstr>
      <vt:lpstr>Конституционные обязанности граждан Российской Федерации</vt:lpstr>
      <vt:lpstr>Конституционные обязанности граждан Российской Федерации</vt:lpstr>
      <vt:lpstr>PowerPoint 演示文稿</vt:lpstr>
      <vt:lpstr>Права ребёнка и возможности их защиты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Макет заголовка</dc:title>
  <dc:creator/>
  <cp:lastModifiedBy>Наталья Артеменко</cp:lastModifiedBy>
  <cp:revision>334</cp:revision>
  <dcterms:created xsi:type="dcterms:W3CDTF">2023-02-02T06:05:00Z</dcterms:created>
  <dcterms:modified xsi:type="dcterms:W3CDTF">2023-02-03T04:17:35Z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0x0101007C1D5F340F01F94FA2FD29A5E6DC872E</vt:lpwstr>
  </property>
  <property fmtid="{D5CDD505-2E9C-101B-9397-08002B2CF9AE}" pid="3" name="InternalTags">
    <vt:lpwstr/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  <property fmtid="{D5CDD505-2E9C-101B-9397-08002B2CF9AE}" pid="8" name="ICV">
    <vt:lpwstr>530F04D565044D2E900499FD068C1104</vt:lpwstr>
  </property>
  <property fmtid="{D5CDD505-2E9C-101B-9397-08002B2CF9AE}" pid="9" name="KSOProductBuildVer">
    <vt:lpwstr>1049-11.2.0.11440</vt:lpwstr>
  </property>
</Properties>
</file>