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20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326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82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21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24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07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69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343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43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8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2F66E-6495-4D67-B2FB-EE1BC0F61176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158C2-56EB-4D0B-B26A-E1467E12F1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38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Проект </a:t>
            </a:r>
            <a:br>
              <a:rPr lang="ru-RU" sz="4400" dirty="0" smtClean="0"/>
            </a:br>
            <a:r>
              <a:rPr lang="ru-RU" sz="4400" dirty="0" smtClean="0"/>
              <a:t>по математике </a:t>
            </a:r>
            <a:br>
              <a:rPr lang="ru-RU" sz="4400" dirty="0" smtClean="0"/>
            </a:br>
            <a:r>
              <a:rPr lang="ru-RU" sz="4400" dirty="0" smtClean="0"/>
              <a:t>на тему « Моё село в числах и величинах»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26550" y="3602038"/>
            <a:ext cx="2882900" cy="32559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Подготовила </a:t>
            </a:r>
          </a:p>
          <a:p>
            <a:r>
              <a:rPr lang="ru-RU" sz="2800" dirty="0" smtClean="0"/>
              <a:t>Ученица 4 класса</a:t>
            </a:r>
          </a:p>
          <a:p>
            <a:r>
              <a:rPr lang="ru-RU" sz="2800" dirty="0" smtClean="0"/>
              <a:t>Селина </a:t>
            </a:r>
          </a:p>
          <a:p>
            <a:r>
              <a:rPr lang="ru-RU" sz="2800" dirty="0" smtClean="0"/>
              <a:t>Маргарита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84809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4200" y="500062"/>
            <a:ext cx="10515600" cy="13255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Село </a:t>
            </a:r>
            <a:r>
              <a:rPr lang="ru-RU" sz="2800" dirty="0" err="1" smtClean="0"/>
              <a:t>Мосальское</a:t>
            </a:r>
            <a:r>
              <a:rPr lang="ru-RU" sz="2800" dirty="0" smtClean="0"/>
              <a:t> было основано в 1778 году. Общая площадь поселения составляет 4917 гектар. В моем селе 8 улиц, около 400домов и численность населения 543 человека.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678" y="1825625"/>
            <a:ext cx="7061214" cy="4351338"/>
          </a:xfrm>
        </p:spPr>
      </p:pic>
    </p:spTree>
    <p:extLst>
      <p:ext uri="{BB962C8B-B14F-4D97-AF65-F5344CB8AC3E}">
        <p14:creationId xmlns:p14="http://schemas.microsoft.com/office/powerpoint/2010/main" val="161909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Есть 1 река «Сухая </a:t>
            </a:r>
            <a:r>
              <a:rPr lang="ru-RU" sz="2800" dirty="0" err="1" smtClean="0"/>
              <a:t>Хворостань</a:t>
            </a:r>
            <a:r>
              <a:rPr lang="ru-RU" sz="2800" dirty="0" smtClean="0"/>
              <a:t>» и 5 мостов через эту реку.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60" y="1825625"/>
            <a:ext cx="6811832" cy="4351338"/>
          </a:xfrm>
        </p:spPr>
      </p:pic>
    </p:spTree>
    <p:extLst>
      <p:ext uri="{BB962C8B-B14F-4D97-AF65-F5344CB8AC3E}">
        <p14:creationId xmlns:p14="http://schemas.microsoft.com/office/powerpoint/2010/main" val="1845331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В селе также есть 3 магазина, в которых работают 6 продавцов.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59" y="1520042"/>
            <a:ext cx="7290209" cy="4656921"/>
          </a:xfrm>
        </p:spPr>
      </p:pic>
    </p:spTree>
    <p:extLst>
      <p:ext uri="{BB962C8B-B14F-4D97-AF65-F5344CB8AC3E}">
        <p14:creationId xmlns:p14="http://schemas.microsoft.com/office/powerpoint/2010/main" val="1167624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Есть 1 библиотека. Книжный фонд библиотеки 9486 книг, которые размещены на полках 15 –</a:t>
            </a:r>
            <a:r>
              <a:rPr lang="ru-RU" sz="3200" dirty="0" err="1" smtClean="0"/>
              <a:t>ти</a:t>
            </a:r>
            <a:r>
              <a:rPr lang="ru-RU" sz="3200" dirty="0" smtClean="0"/>
              <a:t> </a:t>
            </a:r>
            <a:r>
              <a:rPr lang="ru-RU" sz="3200" dirty="0" err="1" smtClean="0"/>
              <a:t>стилажей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551" y="1690688"/>
            <a:ext cx="7365890" cy="4486275"/>
          </a:xfrm>
        </p:spPr>
      </p:pic>
    </p:spTree>
    <p:extLst>
      <p:ext uri="{BB962C8B-B14F-4D97-AF65-F5344CB8AC3E}">
        <p14:creationId xmlns:p14="http://schemas.microsoft.com/office/powerpoint/2010/main" val="2942476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Ещё есть 1 школа, которая была построена в 2005 году. И в ней сейчас учатся 46 ученика.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1690688"/>
            <a:ext cx="7534410" cy="4486275"/>
          </a:xfrm>
        </p:spPr>
      </p:pic>
    </p:spTree>
    <p:extLst>
      <p:ext uri="{BB962C8B-B14F-4D97-AF65-F5344CB8AC3E}">
        <p14:creationId xmlns:p14="http://schemas.microsoft.com/office/powerpoint/2010/main" val="2698249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Также есть 1 большой храм, 1 дом культуры, 2 детские площадки.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0" y="1739934"/>
            <a:ext cx="6959600" cy="4437029"/>
          </a:xfrm>
        </p:spPr>
      </p:pic>
    </p:spTree>
    <p:extLst>
      <p:ext uri="{BB962C8B-B14F-4D97-AF65-F5344CB8AC3E}">
        <p14:creationId xmlns:p14="http://schemas.microsoft.com/office/powerpoint/2010/main" val="950049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62"/>
            <a:ext cx="10515600" cy="1325563"/>
          </a:xfrm>
        </p:spPr>
        <p:txBody>
          <a:bodyPr/>
          <a:lstStyle/>
          <a:p>
            <a:r>
              <a:rPr lang="ru-RU" sz="3600" dirty="0" smtClean="0"/>
              <a:t>И 1 памятник, на котором высечены 420 фамилий </a:t>
            </a:r>
            <a:r>
              <a:rPr lang="ru-RU" sz="3600" dirty="0" err="1" smtClean="0"/>
              <a:t>войнов</a:t>
            </a:r>
            <a:r>
              <a:rPr lang="ru-RU" sz="3600" dirty="0" smtClean="0"/>
              <a:t> не пришедших с войны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200" y="1825625"/>
            <a:ext cx="7213600" cy="4351338"/>
          </a:xfrm>
        </p:spPr>
      </p:pic>
    </p:spTree>
    <p:extLst>
      <p:ext uri="{BB962C8B-B14F-4D97-AF65-F5344CB8AC3E}">
        <p14:creationId xmlns:p14="http://schemas.microsoft.com/office/powerpoint/2010/main" val="4142124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600325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Вот так выглядит моё село.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5864418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137</Words>
  <Application>Microsoft Office PowerPoint</Application>
  <PresentationFormat>Широкоэкранный</PresentationFormat>
  <Paragraphs>13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Проект  по математике  на тему « Моё село в числах и величинах» </vt:lpstr>
      <vt:lpstr>Село Мосальское было основано в 1778 году. Общая площадь поселения составляет 4917 гектар. В моем селе 8 улиц, около 400домов и численность населения 543 человека.</vt:lpstr>
      <vt:lpstr>Есть 1 река «Сухая Хворостань» и 5 мостов через эту реку.</vt:lpstr>
      <vt:lpstr>В селе также есть 3 магазина, в которых работают 6 продавцов.</vt:lpstr>
      <vt:lpstr>Есть 1 библиотека. Книжный фонд библиотеки 9486 книг, которые размещены на полках 15 –ти стилажей.</vt:lpstr>
      <vt:lpstr>Ещё есть 1 школа, которая была построена в 2005 году. И в ней сейчас учатся 46 ученика.</vt:lpstr>
      <vt:lpstr>Также есть 1 большой храм, 1 дом культуры, 2 детские площадки.</vt:lpstr>
      <vt:lpstr>И 1 памятник, на котором высечены 420 фамилий войнов не пришедших с войны.</vt:lpstr>
      <vt:lpstr>Вот так выглядит моё село.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cp:lastPrinted>2018-10-08T17:02:40Z</cp:lastPrinted>
  <dcterms:created xsi:type="dcterms:W3CDTF">2018-10-08T16:05:58Z</dcterms:created>
  <dcterms:modified xsi:type="dcterms:W3CDTF">2018-10-08T17:13:02Z</dcterms:modified>
</cp:coreProperties>
</file>