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D0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265BC8-AAD5-4956-9DCC-4C9E06AD41EA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804FC4-87F2-48A4-93E8-7E65626C0E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826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04FC4-87F2-48A4-93E8-7E65626C0E7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7327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04FC4-87F2-48A4-93E8-7E65626C0E7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7327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04FC4-87F2-48A4-93E8-7E65626C0E7F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732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04FC4-87F2-48A4-93E8-7E65626C0E7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732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04FC4-87F2-48A4-93E8-7E65626C0E7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732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04FC4-87F2-48A4-93E8-7E65626C0E7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732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04FC4-87F2-48A4-93E8-7E65626C0E7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732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04FC4-87F2-48A4-93E8-7E65626C0E7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732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04FC4-87F2-48A4-93E8-7E65626C0E7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7327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04FC4-87F2-48A4-93E8-7E65626C0E7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7327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04FC4-87F2-48A4-93E8-7E65626C0E7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732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664" y="2420886"/>
            <a:ext cx="5958408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pc="300" dirty="0">
                <a:latin typeface="Microsoft Sans Serif" pitchFamily="34" charset="0"/>
                <a:cs typeface="Microsoft Sans Serif" pitchFamily="34" charset="0"/>
              </a:rPr>
              <a:t>«Картотека </a:t>
            </a:r>
            <a:r>
              <a:rPr lang="ru-RU" spc="300" dirty="0" err="1">
                <a:latin typeface="Microsoft Sans Serif" pitchFamily="34" charset="0"/>
                <a:cs typeface="Microsoft Sans Serif" pitchFamily="34" charset="0"/>
              </a:rPr>
              <a:t>мнемотаблиц</a:t>
            </a:r>
            <a:r>
              <a:rPr lang="ru-RU" spc="300" dirty="0">
                <a:latin typeface="Microsoft Sans Serif" pitchFamily="34" charset="0"/>
                <a:cs typeface="Microsoft Sans Serif" pitchFamily="34" charset="0"/>
              </a:rPr>
              <a:t> к стихотворениям» </a:t>
            </a:r>
            <a:endParaRPr lang="ru-RU" spc="300" dirty="0" smtClean="0">
              <a:latin typeface="Microsoft Sans Serif" pitchFamily="34" charset="0"/>
              <a:cs typeface="Microsoft Sans Serif" pitchFamily="34" charset="0"/>
            </a:endParaRPr>
          </a:p>
          <a:p>
            <a:pPr algn="ctr"/>
            <a:r>
              <a:rPr lang="ru-RU" spc="300" dirty="0" smtClean="0">
                <a:latin typeface="Microsoft Sans Serif" pitchFamily="34" charset="0"/>
                <a:cs typeface="Microsoft Sans Serif" pitchFamily="34" charset="0"/>
              </a:rPr>
              <a:t>Подготовила: воспитатель Агафонова М.С.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588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2606705"/>
            <a:ext cx="3456384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rgbClr val="B1D08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Microsoft Sans Serif" pitchFamily="34" charset="0"/>
                <a:cs typeface="Microsoft Sans Serif" pitchFamily="34" charset="0"/>
              </a:rPr>
              <a:t>Старший возраст</a:t>
            </a:r>
            <a:endParaRPr lang="ru-RU" sz="2800" dirty="0">
              <a:latin typeface="Microsoft Sans Serif" pitchFamily="34" charset="0"/>
              <a:cs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4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B1D08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604916"/>
            <a:ext cx="8136904" cy="4896544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1580" y="404664"/>
            <a:ext cx="7632848" cy="864096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И. </a:t>
            </a:r>
            <a:r>
              <a:rPr lang="ru-RU" sz="2800" b="1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Суриков </a:t>
            </a:r>
            <a:r>
              <a:rPr lang="ru-RU" sz="2800" b="1" dirty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«Зима</a:t>
            </a:r>
            <a:r>
              <a:rPr lang="ru-RU" sz="2800" b="1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»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597" y="1723775"/>
            <a:ext cx="5722814" cy="465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339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B1D08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604916"/>
            <a:ext cx="8136904" cy="4896544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1580" y="404664"/>
            <a:ext cx="7632848" cy="864096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А. Плещеев «Осень»</a:t>
            </a:r>
            <a:endParaRPr lang="ru-RU" sz="2800" b="1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46" y="2144976"/>
            <a:ext cx="7877316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91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B1D08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604916"/>
            <a:ext cx="8136904" cy="4896544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1580" y="404664"/>
            <a:ext cx="7632848" cy="864096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А. </a:t>
            </a:r>
            <a:r>
              <a:rPr lang="ru-RU" sz="2800" b="1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Пушкин </a:t>
            </a:r>
            <a:r>
              <a:rPr lang="ru-RU" sz="2800" b="1" dirty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«У лукоморья дуб зеленый...» </a:t>
            </a:r>
            <a:endParaRPr lang="ru-RU" sz="2800" b="1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333" y="1856944"/>
            <a:ext cx="7245341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07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2606705"/>
            <a:ext cx="3456384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rgbClr val="B1D08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 smtClean="0">
                <a:latin typeface="Microsoft Sans Serif" pitchFamily="34" charset="0"/>
                <a:cs typeface="Microsoft Sans Serif" pitchFamily="34" charset="0"/>
              </a:rPr>
              <a:t>Подготовительныйвозраст</a:t>
            </a:r>
            <a:endParaRPr lang="ru-RU" sz="2800" dirty="0">
              <a:latin typeface="Microsoft Sans Serif" pitchFamily="34" charset="0"/>
              <a:cs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90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B1D08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604916"/>
            <a:ext cx="8136904" cy="4896544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1580" y="404664"/>
            <a:ext cx="7632848" cy="864096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С. </a:t>
            </a:r>
            <a:r>
              <a:rPr lang="ru-RU" sz="2800" b="1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Есенин «</a:t>
            </a:r>
            <a:r>
              <a:rPr lang="ru-RU" sz="2800" b="1" dirty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Береза»;</a:t>
            </a:r>
            <a:endParaRPr lang="ru-RU" sz="2800" b="1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637964"/>
            <a:ext cx="3772407" cy="4743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59090"/>
            <a:ext cx="3595177" cy="4788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411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B1D08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604916"/>
            <a:ext cx="8136904" cy="4896544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1580" y="404664"/>
            <a:ext cx="7632848" cy="864096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«Уж небо осенью дышало...» (из «Евгения Онегина»)</a:t>
            </a:r>
            <a:endParaRPr lang="ru-RU" sz="2800" b="1" dirty="0" smtClean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190" y="1726719"/>
            <a:ext cx="6143625" cy="461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980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2606705"/>
            <a:ext cx="3456384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rgbClr val="B1D08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Microsoft Sans Serif" pitchFamily="34" charset="0"/>
                <a:cs typeface="Microsoft Sans Serif" pitchFamily="34" charset="0"/>
              </a:rPr>
              <a:t>Младший возраст</a:t>
            </a:r>
            <a:endParaRPr lang="ru-RU" sz="2800" dirty="0">
              <a:latin typeface="Microsoft Sans Serif" pitchFamily="34" charset="0"/>
              <a:cs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7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B1D08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628800"/>
            <a:ext cx="8136904" cy="4896544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91580" y="404664"/>
            <a:ext cx="7632848" cy="864096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«</a:t>
            </a:r>
            <a:r>
              <a:rPr lang="ru-RU" sz="2800" b="1" dirty="0" err="1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Огуречик</a:t>
            </a:r>
            <a:r>
              <a:rPr lang="ru-RU" sz="2800" b="1" dirty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, </a:t>
            </a:r>
            <a:r>
              <a:rPr lang="ru-RU" sz="2800" b="1" dirty="0" err="1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огуречик</a:t>
            </a:r>
            <a:r>
              <a:rPr lang="ru-RU" sz="2800" b="1" dirty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…»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8" t="9157" r="6139" b="16537"/>
          <a:stretch/>
        </p:blipFill>
        <p:spPr bwMode="auto">
          <a:xfrm>
            <a:off x="953597" y="1910977"/>
            <a:ext cx="7308813" cy="4332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981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B1D08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628800"/>
            <a:ext cx="8136904" cy="4896544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91580" y="404664"/>
            <a:ext cx="7632848" cy="864096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«Мыши водят хоровод…»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9283" r="2856" b="5428"/>
          <a:stretch/>
        </p:blipFill>
        <p:spPr bwMode="auto">
          <a:xfrm>
            <a:off x="1043608" y="1742315"/>
            <a:ext cx="7128792" cy="4669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101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B1D08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628800"/>
            <a:ext cx="8136904" cy="4896544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91580" y="404664"/>
            <a:ext cx="7632848" cy="864096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А. </a:t>
            </a:r>
            <a:r>
              <a:rPr lang="ru-RU" sz="2800" b="1" dirty="0" err="1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Барто</a:t>
            </a:r>
            <a:r>
              <a:rPr lang="ru-RU" sz="2800" b="1" dirty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 "Мишка</a:t>
            </a:r>
            <a:r>
              <a:rPr lang="ru-RU" sz="2800" b="1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"</a:t>
            </a:r>
            <a:endParaRPr lang="ru-RU" sz="2800" dirty="0">
              <a:solidFill>
                <a:schemeClr val="tx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5" t="8524" r="5324" b="10378"/>
          <a:stretch/>
        </p:blipFill>
        <p:spPr bwMode="auto">
          <a:xfrm>
            <a:off x="1007604" y="1782221"/>
            <a:ext cx="7200800" cy="4589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998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2606705"/>
            <a:ext cx="3456384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rgbClr val="B1D08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Microsoft Sans Serif" pitchFamily="34" charset="0"/>
                <a:cs typeface="Microsoft Sans Serif" pitchFamily="34" charset="0"/>
              </a:rPr>
              <a:t>Средний возраст</a:t>
            </a:r>
            <a:endParaRPr lang="ru-RU" sz="2800" dirty="0">
              <a:latin typeface="Microsoft Sans Serif" pitchFamily="34" charset="0"/>
              <a:cs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85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B1D08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628800"/>
            <a:ext cx="8136904" cy="4896544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 беленькое платьице:</a:t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1580" y="404664"/>
            <a:ext cx="7632848" cy="864096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Е. Серова. «Одуванчик»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9" t="-813" r="43461" b="813"/>
          <a:stretch/>
        </p:blipFill>
        <p:spPr bwMode="auto">
          <a:xfrm>
            <a:off x="1179707" y="1590082"/>
            <a:ext cx="6814826" cy="244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53" t="2686" r="1165"/>
          <a:stretch/>
        </p:blipFill>
        <p:spPr bwMode="auto">
          <a:xfrm>
            <a:off x="1179707" y="4038782"/>
            <a:ext cx="681482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3633348"/>
            <a:ext cx="20961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Носит одуванчик</a:t>
            </a:r>
            <a:br>
              <a:rPr lang="ru-RU" dirty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447002" y="3645746"/>
            <a:ext cx="23220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Жёлтый </a:t>
            </a:r>
            <a:r>
              <a:rPr lang="ru-RU" dirty="0" smtClean="0"/>
              <a:t>сарафанчик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69006" y="3694904"/>
            <a:ext cx="25020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Подрастёт - нарядится</a:t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79707" y="4032165"/>
            <a:ext cx="25020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В беленькое платьице:</a:t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483006" y="407707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Лёгкое, воздушное</a:t>
            </a:r>
            <a:r>
              <a:rPr lang="ru-RU" dirty="0"/>
              <a:t>,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76669" y="4027545"/>
            <a:ext cx="25740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Ветерку послушное. 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317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B1D08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604916"/>
            <a:ext cx="8136904" cy="4896544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1580" y="404664"/>
            <a:ext cx="7632848" cy="864096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А. </a:t>
            </a:r>
            <a:r>
              <a:rPr lang="ru-RU" sz="2800" dirty="0" err="1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Барто</a:t>
            </a:r>
            <a:r>
              <a:rPr lang="ru-RU" sz="28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«Я знаю, что надо придумать»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249" y="1734473"/>
            <a:ext cx="7131510" cy="4637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870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B1D08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604916"/>
            <a:ext cx="8136904" cy="4896544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1580" y="404664"/>
            <a:ext cx="7632848" cy="864096"/>
          </a:xfrm>
          <a:prstGeom prst="rect">
            <a:avLst/>
          </a:prstGeom>
          <a:solidFill>
            <a:srgbClr val="B1D08C"/>
          </a:solidFill>
          <a:ln>
            <a:solidFill>
              <a:srgbClr val="B1D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З. </a:t>
            </a:r>
            <a:r>
              <a:rPr lang="ru-RU" sz="28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Александрова </a:t>
            </a:r>
            <a:r>
              <a:rPr lang="ru-RU" sz="2800" dirty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«Елочка</a:t>
            </a:r>
            <a:r>
              <a:rPr lang="ru-RU" sz="2800" dirty="0" smtClean="0">
                <a:solidFill>
                  <a:schemeClr val="tx1"/>
                </a:solidFill>
                <a:latin typeface="Microsoft Sans Serif" pitchFamily="34" charset="0"/>
                <a:cs typeface="Microsoft Sans Serif" pitchFamily="34" charset="0"/>
              </a:rPr>
              <a:t>»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004" y="1767188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278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131</Words>
  <Application>Microsoft Office PowerPoint</Application>
  <PresentationFormat>Экран (4:3)</PresentationFormat>
  <Paragraphs>37</Paragraphs>
  <Slides>16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11</cp:revision>
  <dcterms:created xsi:type="dcterms:W3CDTF">2022-12-15T10:19:04Z</dcterms:created>
  <dcterms:modified xsi:type="dcterms:W3CDTF">2023-02-04T15:32:59Z</dcterms:modified>
</cp:coreProperties>
</file>