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7" r:id="rId11"/>
    <p:sldId id="268" r:id="rId12"/>
    <p:sldId id="269" r:id="rId13"/>
    <p:sldId id="279" r:id="rId14"/>
    <p:sldId id="270" r:id="rId15"/>
    <p:sldId id="272" r:id="rId16"/>
    <p:sldId id="262" r:id="rId17"/>
    <p:sldId id="271" r:id="rId18"/>
    <p:sldId id="283" r:id="rId19"/>
    <p:sldId id="284" r:id="rId20"/>
    <p:sldId id="263" r:id="rId21"/>
    <p:sldId id="273" r:id="rId22"/>
    <p:sldId id="274" r:id="rId23"/>
    <p:sldId id="276" r:id="rId24"/>
    <p:sldId id="275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77" r:id="rId35"/>
    <p:sldId id="278" r:id="rId36"/>
    <p:sldId id="280" r:id="rId37"/>
    <p:sldId id="281" r:id="rId38"/>
    <p:sldId id="28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67FAB-BCAD-409F-AA08-00B4D0041599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4ABEA-6087-4155-8946-17DA74F9E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10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Полевской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4098" name="Picture 2" descr="C:\Users\User\Desktop\полевской\Думная гора 0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5122" name="Picture 2" descr="C:\Users\User\Desktop\полевской\Думная гора 0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6146" name="Picture 2" descr="C:\Users\User\Desktop\полевской\Думная гора 0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4" name="Содержимое 3" descr="http://autotravel.ru/phalbum/90176/14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3" y="1600200"/>
            <a:ext cx="7378112" cy="5686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7170" name="Picture 2" descr="C:\Users\User\Desktop\полевской\Думная гора 0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Думная гора</a:t>
            </a:r>
            <a:endParaRPr lang="ru-RU" dirty="0"/>
          </a:p>
        </p:txBody>
      </p:sp>
      <p:pic>
        <p:nvPicPr>
          <p:cNvPr id="9218" name="Picture 2" descr="C:\Users\User\Desktop\полевской\Думная гора 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823" y="1357298"/>
            <a:ext cx="6358486" cy="4768865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борцам за свободу </a:t>
            </a:r>
            <a:br>
              <a:rPr lang="ru-RU" dirty="0" smtClean="0"/>
            </a:br>
            <a:r>
              <a:rPr lang="ru-RU" dirty="0" smtClean="0"/>
              <a:t>(гора Думная)</a:t>
            </a:r>
            <a:endParaRPr lang="ru-RU" dirty="0"/>
          </a:p>
        </p:txBody>
      </p:sp>
      <p:pic>
        <p:nvPicPr>
          <p:cNvPr id="4" name="Содержимое 3" descr="http://autotravel.ru/phalbum/90176/15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9" y="1600200"/>
            <a:ext cx="4010150" cy="554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</a:t>
            </a:r>
            <a:r>
              <a:rPr lang="ru-RU" dirty="0" smtClean="0"/>
              <a:t> памятника борцам за свободу</a:t>
            </a:r>
            <a:endParaRPr lang="ru-RU" dirty="0"/>
          </a:p>
        </p:txBody>
      </p:sp>
      <p:pic>
        <p:nvPicPr>
          <p:cNvPr id="8194" name="Picture 2" descr="C:\Users\User\Desktop\полевской\Думная гора 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Северский трубный завод</a:t>
            </a:r>
            <a:endParaRPr lang="ru-RU" dirty="0"/>
          </a:p>
        </p:txBody>
      </p:sp>
      <p:pic>
        <p:nvPicPr>
          <p:cNvPr id="6" name="Содержимое 5" descr="2444668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4163" y="1600200"/>
            <a:ext cx="6835673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Северский трубный завод</a:t>
            </a:r>
            <a:endParaRPr lang="ru-RU" dirty="0"/>
          </a:p>
        </p:txBody>
      </p:sp>
      <p:pic>
        <p:nvPicPr>
          <p:cNvPr id="10" name="Содержимое 9" descr="0_4bc2d_f0c0523a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196163"/>
            <a:ext cx="4197566" cy="5596755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города Полевского</a:t>
            </a:r>
            <a:endParaRPr lang="ru-RU" dirty="0"/>
          </a:p>
        </p:txBody>
      </p:sp>
      <p:pic>
        <p:nvPicPr>
          <p:cNvPr id="4" name="Содержимое 3" descr="C:\Users\User\Desktop\полевской\polevskoy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Музейный комплекс Северского завода </a:t>
            </a:r>
            <a:endParaRPr lang="ru-RU" dirty="0"/>
          </a:p>
        </p:txBody>
      </p:sp>
      <p:pic>
        <p:nvPicPr>
          <p:cNvPr id="4" name="Содержимое 3" descr="http://autotravel.ru/phalbum/90983/13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00200"/>
            <a:ext cx="7397123" cy="54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музее Северского завода</a:t>
            </a:r>
            <a:endParaRPr lang="ru-RU" dirty="0"/>
          </a:p>
        </p:txBody>
      </p:sp>
      <p:pic>
        <p:nvPicPr>
          <p:cNvPr id="4" name="Содержимое 3" descr="http://autotravel.ru/phalbum/90983/14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00200"/>
            <a:ext cx="6680897" cy="554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музее Северского завода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autotravel.ru/phalbum/90983/15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8215338" cy="5407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Гора Азов</a:t>
            </a:r>
            <a:endParaRPr lang="ru-RU" dirty="0"/>
          </a:p>
        </p:txBody>
      </p:sp>
      <p:pic>
        <p:nvPicPr>
          <p:cNvPr id="4" name="Содержимое 3" descr="http://autotravel.ru/phalbum/90983/17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00200"/>
            <a:ext cx="7254247" cy="54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Дворец Культуры Северского завода</a:t>
            </a:r>
            <a:endParaRPr lang="ru-RU" dirty="0"/>
          </a:p>
        </p:txBody>
      </p:sp>
      <p:pic>
        <p:nvPicPr>
          <p:cNvPr id="6" name="Содержимое 5" descr="0_9e4ec_e7bc708f_XXL.jpe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8575604" cy="4714907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Дворец Спорта</a:t>
            </a:r>
            <a:endParaRPr lang="ru-RU" dirty="0"/>
          </a:p>
        </p:txBody>
      </p:sp>
      <p:pic>
        <p:nvPicPr>
          <p:cNvPr id="4" name="Содержимое 3" descr="0111_14525139514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656" y="1600200"/>
            <a:ext cx="7443558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Городской парк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413878"/>
            <a:ext cx="7921844" cy="5658460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Физкультурно</a:t>
            </a:r>
            <a:r>
              <a:rPr lang="ru-RU" dirty="0" smtClean="0"/>
              <a:t> – спортивный комплекс</a:t>
            </a:r>
            <a:endParaRPr lang="ru-RU" dirty="0"/>
          </a:p>
        </p:txBody>
      </p:sp>
      <p:pic>
        <p:nvPicPr>
          <p:cNvPr id="4" name="Содержимое 3" descr="1220516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8946" y="1600200"/>
            <a:ext cx="7166108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Физкультурно</a:t>
            </a:r>
            <a:r>
              <a:rPr lang="ru-RU" dirty="0" smtClean="0"/>
              <a:t> – спортивный комплекс</a:t>
            </a:r>
            <a:endParaRPr lang="ru-RU" dirty="0"/>
          </a:p>
        </p:txBody>
      </p:sp>
      <p:pic>
        <p:nvPicPr>
          <p:cNvPr id="6" name="Содержимое 5" descr="image1805203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5610" y="1643050"/>
            <a:ext cx="8044630" cy="4572031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Детский оздоровительный лагерь «Городок Солнца»</a:t>
            </a:r>
            <a:endParaRPr lang="ru-RU" dirty="0"/>
          </a:p>
        </p:txBody>
      </p:sp>
      <p:pic>
        <p:nvPicPr>
          <p:cNvPr id="4" name="Содержимое 3" descr="109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0177" y="1600200"/>
            <a:ext cx="6783645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Добро пожаловать!</a:t>
            </a:r>
            <a:endParaRPr lang="ru-RU" dirty="0"/>
          </a:p>
        </p:txBody>
      </p:sp>
      <p:pic>
        <p:nvPicPr>
          <p:cNvPr id="4" name="Содержимое 3" descr="http://semantic.uraic.ru/icons/getimage.ashx?id=952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00200"/>
            <a:ext cx="4081537" cy="497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Городок Солнца</a:t>
            </a:r>
            <a:endParaRPr lang="ru-RU" dirty="0"/>
          </a:p>
        </p:txBody>
      </p:sp>
      <p:pic>
        <p:nvPicPr>
          <p:cNvPr id="4" name="Содержимое 3" descr="vin_2183_14395456307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9020" y="1600200"/>
            <a:ext cx="6805959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Лагерь «Лесная сказка»</a:t>
            </a:r>
            <a:endParaRPr lang="ru-RU" dirty="0"/>
          </a:p>
        </p:txBody>
      </p:sp>
      <p:pic>
        <p:nvPicPr>
          <p:cNvPr id="4" name="Содержимое 3" descr="62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834356"/>
            <a:ext cx="6096000" cy="4057650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База отдыха «Трубник»</a:t>
            </a:r>
            <a:endParaRPr lang="ru-RU" dirty="0"/>
          </a:p>
        </p:txBody>
      </p:sp>
      <p:pic>
        <p:nvPicPr>
          <p:cNvPr id="4" name="Содержимое 3" descr="baza-otdyha-trubnik_aecad48968c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База отдыха «Трубник»</a:t>
            </a:r>
            <a:endParaRPr lang="ru-RU" dirty="0"/>
          </a:p>
        </p:txBody>
      </p:sp>
      <p:pic>
        <p:nvPicPr>
          <p:cNvPr id="4" name="Содержимое 3" descr="70211d5eeec8a5d699f95853808e16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Храм Петра и Павла</a:t>
            </a:r>
            <a:endParaRPr lang="ru-RU" dirty="0"/>
          </a:p>
        </p:txBody>
      </p:sp>
      <p:pic>
        <p:nvPicPr>
          <p:cNvPr id="4" name="Содержимое 3" descr="http://autotravel.ru/phalbum/90575/13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3" y="1600200"/>
            <a:ext cx="6660646" cy="554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Храм Святой Троицы</a:t>
            </a:r>
            <a:endParaRPr lang="ru-RU" dirty="0"/>
          </a:p>
        </p:txBody>
      </p:sp>
      <p:pic>
        <p:nvPicPr>
          <p:cNvPr id="6" name="Содержимое 5" descr="1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1" y="1600200"/>
            <a:ext cx="7303588" cy="5477691"/>
          </a:xfrm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любим сказы П.П.Бажова</a:t>
            </a:r>
            <a:endParaRPr lang="ru-RU" dirty="0"/>
          </a:p>
        </p:txBody>
      </p:sp>
      <p:pic>
        <p:nvPicPr>
          <p:cNvPr id="10242" name="Picture 2" descr="C:\Users\User\Desktop\полевской\1002201416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600200"/>
            <a:ext cx="3626062" cy="48347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любим сказы П.П.Бажова</a:t>
            </a:r>
            <a:endParaRPr lang="ru-RU" dirty="0"/>
          </a:p>
        </p:txBody>
      </p:sp>
      <p:pic>
        <p:nvPicPr>
          <p:cNvPr id="11266" name="Picture 2" descr="C:\Users\User\Desktop\полевской\10022014169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5726"/>
            <a:ext cx="5993388" cy="4495041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любим сказы П.П.Бажова</a:t>
            </a:r>
            <a:endParaRPr lang="ru-RU" dirty="0"/>
          </a:p>
        </p:txBody>
      </p:sp>
      <p:pic>
        <p:nvPicPr>
          <p:cNvPr id="12290" name="Picture 2" descr="C:\Users\User\Desktop\полевской\13022014174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34380"/>
            <a:ext cx="5929354" cy="444701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Бажовских</a:t>
            </a:r>
            <a:r>
              <a:rPr lang="ru-RU" dirty="0" smtClean="0"/>
              <a:t> сказов дивные места</a:t>
            </a:r>
            <a:endParaRPr lang="ru-RU" dirty="0"/>
          </a:p>
        </p:txBody>
      </p:sp>
      <p:pic>
        <p:nvPicPr>
          <p:cNvPr id="4" name="Содержимое 3" descr="http://autotravel.ru/phalbum/90575/13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600200"/>
            <a:ext cx="4054690" cy="54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Пройдём по городу</a:t>
            </a:r>
            <a:endParaRPr lang="ru-RU" dirty="0"/>
          </a:p>
        </p:txBody>
      </p:sp>
      <p:pic>
        <p:nvPicPr>
          <p:cNvPr id="4" name="Содержимое 3" descr="http://semantic.uraic.ru/icons/getimage.ashx?id=10038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4" name="Содержимое 3" descr="http://autotravel.ru/phalbum/90176/14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5" y="1600200"/>
            <a:ext cx="8163930" cy="561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1026" name="Picture 2" descr="C:\Users\User\Desktop\полевской\Думная гора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5" y="1600200"/>
            <a:ext cx="6732084" cy="50490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2050" name="Picture 2" descr="C:\Users\User\Desktop\полевской\Думная гора 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1600200"/>
            <a:ext cx="6446332" cy="483474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Краеведческий музей</a:t>
            </a:r>
            <a:endParaRPr lang="ru-RU" dirty="0"/>
          </a:p>
        </p:txBody>
      </p:sp>
      <p:pic>
        <p:nvPicPr>
          <p:cNvPr id="3074" name="Picture 2" descr="C:\Users\User\Desktop\полевской\Думная гора 0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123</Words>
  <Application>Microsoft Office PowerPoint</Application>
  <PresentationFormat>Экран (4:3)</PresentationFormat>
  <Paragraphs>38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Мой Полевской </vt:lpstr>
      <vt:lpstr>Герб города Полевского</vt:lpstr>
      <vt:lpstr>Добро пожаловать!</vt:lpstr>
      <vt:lpstr>Бажовских сказов дивные места</vt:lpstr>
      <vt:lpstr>Пройдём по городу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Краеведческий музей</vt:lpstr>
      <vt:lpstr>Думная гора</vt:lpstr>
      <vt:lpstr>Памятник борцам за свободу  (гора Думная)</vt:lpstr>
      <vt:lpstr>У памятника борцам за свободу</vt:lpstr>
      <vt:lpstr>Северский трубный завод</vt:lpstr>
      <vt:lpstr>Северский трубный завод</vt:lpstr>
      <vt:lpstr>Музейный комплекс Северского завода </vt:lpstr>
      <vt:lpstr>В музее Северского завода</vt:lpstr>
      <vt:lpstr>В музее Северского завода</vt:lpstr>
      <vt:lpstr>Гора Азов</vt:lpstr>
      <vt:lpstr>Дворец Культуры Северского завода</vt:lpstr>
      <vt:lpstr>Дворец Спорта</vt:lpstr>
      <vt:lpstr>Городской парк</vt:lpstr>
      <vt:lpstr>Физкультурно – спортивный комплекс</vt:lpstr>
      <vt:lpstr>Физкультурно – спортивный комплекс</vt:lpstr>
      <vt:lpstr>Детский оздоровительный лагерь «Городок Солнца»</vt:lpstr>
      <vt:lpstr>Городок Солнца</vt:lpstr>
      <vt:lpstr>Лагерь «Лесная сказка»</vt:lpstr>
      <vt:lpstr>База отдыха «Трубник»</vt:lpstr>
      <vt:lpstr>База отдыха «Трубник»</vt:lpstr>
      <vt:lpstr>Храм Петра и Павла</vt:lpstr>
      <vt:lpstr>Храм Святой Троицы</vt:lpstr>
      <vt:lpstr>Мы любим сказы П.П.Бажова</vt:lpstr>
      <vt:lpstr>Мы любим сказы П.П.Бажова</vt:lpstr>
      <vt:lpstr>Мы любим сказы П.П.Бажова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Полевской</dc:title>
  <dc:creator>User</dc:creator>
  <cp:lastModifiedBy>User</cp:lastModifiedBy>
  <cp:revision>9</cp:revision>
  <dcterms:created xsi:type="dcterms:W3CDTF">2017-01-20T13:23:11Z</dcterms:created>
  <dcterms:modified xsi:type="dcterms:W3CDTF">2017-01-20T14:28:10Z</dcterms:modified>
</cp:coreProperties>
</file>