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8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88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990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173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28837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30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441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97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655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1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5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59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49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236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568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117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308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586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C44A977-4C9C-4780-A0BE-669B93C7DAC0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A107-7532-4C97-A14A-D25D48A26C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9426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FD8394C-AE2D-523D-0049-220D7F35A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6742" y="-440635"/>
            <a:ext cx="14465484" cy="813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EFB508-AE5A-0472-E4B4-62393F023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371" y="3783495"/>
            <a:ext cx="9404723" cy="1400530"/>
          </a:xfrm>
        </p:spPr>
        <p:txBody>
          <a:bodyPr/>
          <a:lstStyle/>
          <a:p>
            <a:pPr algn="ctr"/>
            <a:r>
              <a:rPr lang="ru-RU" sz="8000" b="1" dirty="0">
                <a:solidFill>
                  <a:srgbClr val="92D050"/>
                </a:solidFill>
              </a:rPr>
              <a:t>ХИМИЧЕСКИЙ ДИКТАНТ</a:t>
            </a:r>
          </a:p>
        </p:txBody>
      </p:sp>
    </p:spTree>
    <p:extLst>
      <p:ext uri="{BB962C8B-B14F-4D97-AF65-F5344CB8AC3E}">
        <p14:creationId xmlns:p14="http://schemas.microsoft.com/office/powerpoint/2010/main" val="3202875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4361AC-96A3-99BE-DA67-98C199E40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8537646" cy="1400530"/>
          </a:xfrm>
        </p:spPr>
        <p:txBody>
          <a:bodyPr/>
          <a:lstStyle/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два высказывания, в которых говорится о селене как о химическом элементе:</a:t>
            </a:r>
            <a:b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 Селен — хрупкий блестящий на изломе неметалл чёрного цвета</a:t>
            </a:r>
            <a:br>
              <a:rPr lang="ru-RU" sz="3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 Селен не способен гореть на воздухе самостоятельно</a:t>
            </a:r>
            <a:br>
              <a:rPr lang="ru-RU" sz="3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 Селен входит в состав активного центра ферментов метаболизма липидов, гормонов</a:t>
            </a:r>
            <a:br>
              <a:rPr lang="ru-RU" sz="3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Селен — аналог серы и проявляет степени окисления −2, +4 и +6</a:t>
            </a:r>
            <a:br>
              <a:rPr lang="ru-RU" sz="3200" i="0" u="none" strike="noStrik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5) Селен в чистом виде широко использовался в середине 20-го века в военной техник</a:t>
            </a:r>
            <a:br>
              <a:rPr lang="ru-RU" sz="1600" b="0" dirty="0">
                <a:effectLst/>
              </a:rPr>
            </a:br>
            <a:br>
              <a:rPr lang="ru-RU" sz="1600" dirty="0"/>
            </a:br>
            <a:br>
              <a:rPr lang="ru-RU" b="0" i="0" dirty="0">
                <a:solidFill>
                  <a:srgbClr val="252525"/>
                </a:solidFill>
                <a:effectLst/>
                <a:latin typeface="PT Sans" panose="020B0503020203020204" pitchFamily="34" charset="-52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448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0EC924-90BE-1107-6BE1-EE25289D0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8259350" cy="1400530"/>
          </a:xfrm>
        </p:spPr>
        <p:txBody>
          <a:bodyPr/>
          <a:lstStyle/>
          <a:p>
            <a:pPr rtl="0" fontAlgn="base">
              <a:spcBef>
                <a:spcPts val="0"/>
              </a:spcBef>
              <a:spcAft>
                <a:spcPts val="0"/>
              </a:spcAft>
            </a:pP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Выберите два высказывания, в которых говорится о натрии как о химическом элементе:</a:t>
            </a:r>
            <a:b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1) Натрий — мягкий щелочной металл серебристо-белого цвета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2) Натрий — шестой по распространённости в земной коре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3) Натрий под высоким </a:t>
            </a: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давлением становится прозрачным и красным, как рубин</a:t>
            </a:r>
            <a:br>
              <a:rPr lang="ru-RU" sz="3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4) Натрий содержится в морской воде</a:t>
            </a:r>
            <a:br>
              <a:rPr lang="ru-RU" sz="32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5) Натрий широко используется в металлургии</a:t>
            </a:r>
            <a:br>
              <a:rPr lang="ru-RU" sz="32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1894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6AE840-A8CC-0007-EB4B-2DAF8A517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103" y="333448"/>
            <a:ext cx="7822028" cy="1400530"/>
          </a:xfrm>
        </p:spPr>
        <p:txBody>
          <a:bodyPr/>
          <a:lstStyle/>
          <a:p>
            <a:pPr rtl="0" fontAlgn="base">
              <a:spcBef>
                <a:spcPts val="0"/>
              </a:spcBef>
              <a:spcAft>
                <a:spcPts val="0"/>
              </a:spcAft>
            </a:pP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Выберите два высказывания, в которых говорится о кремнии как о простом веществе.</a:t>
            </a:r>
            <a:b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1) Массовая доля кремния в земной коре превышает 25 %.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2) Кремний обладает полупроводниковыми свойствами.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3) Кремний не растворяется в воде.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4) Кремний входит в состав слюды и полевого шпата.</a:t>
            </a:r>
            <a:br>
              <a:rPr lang="ru-RU" sz="3200" b="0" dirty="0">
                <a:solidFill>
                  <a:schemeClr val="tx1"/>
                </a:solidFill>
                <a:effectLst/>
              </a:rPr>
            </a:br>
            <a:r>
              <a:rPr lang="ru-RU" sz="3200" b="0" i="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5) При переломах костей содержание кремния в месте перелома возрастает почти в 50 раз.</a:t>
            </a:r>
            <a:br>
              <a:rPr lang="ru-RU" b="0" dirty="0">
                <a:effectLst/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103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32D28-A161-F6A5-9FED-C3CD523DE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4747524" cy="1400530"/>
          </a:xfrm>
        </p:spPr>
        <p:txBody>
          <a:bodyPr/>
          <a:lstStyle/>
          <a:p>
            <a:r>
              <a:rPr lang="ru-RU" dirty="0"/>
              <a:t>ДОМАШНЕЕ ЗАДАНИЕ 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1. Прочитать параграф 7</a:t>
            </a:r>
            <a:br>
              <a:rPr lang="ru-RU" dirty="0"/>
            </a:br>
            <a:r>
              <a:rPr lang="ru-RU" dirty="0"/>
              <a:t>2. Письменно ответить на вопрос 2</a:t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4BB3C05-92A4-4B3B-B803-83F706807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0"/>
            <a:ext cx="61166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09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1F5C2-4957-1F21-EC97-C961313C9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644741" cy="1400530"/>
          </a:xfrm>
        </p:spPr>
        <p:txBody>
          <a:bodyPr/>
          <a:lstStyle/>
          <a:p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Au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Pb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Cl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Br</a:t>
            </a:r>
            <a:r>
              <a:rPr lang="ru-RU" sz="8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калий, марганец, водород, кремний, серебро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07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BCB3C71-5472-6A22-D628-29D1EA306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085" y="598491"/>
            <a:ext cx="11545889" cy="4238552"/>
          </a:xfrm>
        </p:spPr>
        <p:txBody>
          <a:bodyPr/>
          <a:lstStyle/>
          <a:p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Простые и сложные вещества </a:t>
            </a:r>
            <a:b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постоянства состава веществ</a:t>
            </a:r>
            <a:endParaRPr lang="ru-RU" sz="54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5EE407A-A508-AA52-5A6C-FDCAFA6CE4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210" y="2619448"/>
            <a:ext cx="4539764" cy="423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632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72C9A9-E25A-4CB1-142C-8D35B0754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01" y="0"/>
            <a:ext cx="11187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931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id="{B3EA2F0F-FFF0-2BF7-AE1B-5E64BD4DC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41" y="885618"/>
            <a:ext cx="10711718" cy="508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695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E360EB-6AED-7756-986F-1C1F2FBA1A46}"/>
              </a:ext>
            </a:extLst>
          </p:cNvPr>
          <p:cNvSpPr txBox="1"/>
          <p:nvPr/>
        </p:nvSpPr>
        <p:spPr>
          <a:xfrm>
            <a:off x="450179" y="1114453"/>
            <a:ext cx="694690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4000" b="0" i="0" dirty="0">
                <a:effectLst/>
                <a:latin typeface="robotoregular"/>
              </a:rPr>
              <a:t>Закон постоянства состава: «Каждое химически чистое вещество независимо от места нахождения и способа получения имеет один и тот же постоянный состав» </a:t>
            </a:r>
            <a:endParaRPr lang="ru-RU" sz="40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A795A8E-6897-0892-CB29-4C42AC4C0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658" y="0"/>
            <a:ext cx="4398342" cy="575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CE5CB6-46B7-B1AE-2FAA-BF844E0B6CF1}"/>
              </a:ext>
            </a:extLst>
          </p:cNvPr>
          <p:cNvSpPr txBox="1"/>
          <p:nvPr/>
        </p:nvSpPr>
        <p:spPr>
          <a:xfrm>
            <a:off x="8680174" y="609167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Жозеф Луи Пруст </a:t>
            </a:r>
          </a:p>
        </p:txBody>
      </p:sp>
    </p:spTree>
    <p:extLst>
      <p:ext uri="{BB962C8B-B14F-4D97-AF65-F5344CB8AC3E}">
        <p14:creationId xmlns:p14="http://schemas.microsoft.com/office/powerpoint/2010/main" val="1327406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87588679-971C-D86F-9218-E3EDC2BC3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30" y="246655"/>
            <a:ext cx="5153025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A260C-F49B-2035-6599-E6CE0DE1C539}"/>
              </a:ext>
            </a:extLst>
          </p:cNvPr>
          <p:cNvSpPr txBox="1"/>
          <p:nvPr/>
        </p:nvSpPr>
        <p:spPr>
          <a:xfrm>
            <a:off x="216731" y="3819688"/>
            <a:ext cx="1173870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0" i="0" dirty="0">
                <a:solidFill>
                  <a:srgbClr val="00B050"/>
                </a:solidFill>
                <a:effectLst/>
                <a:latin typeface="robotoregular"/>
              </a:rPr>
              <a:t>Химическая формула </a:t>
            </a:r>
            <a:r>
              <a:rPr lang="ru-RU" sz="2800" b="0" i="0" dirty="0">
                <a:effectLst/>
                <a:latin typeface="robotoregular"/>
              </a:rPr>
              <a:t>– это условная запись состава вещества посредством химических знаков и индексов.</a:t>
            </a:r>
            <a:br>
              <a:rPr lang="ru-RU" sz="2800" dirty="0"/>
            </a:br>
            <a:r>
              <a:rPr lang="ru-RU" sz="2800" b="0" i="0" dirty="0">
                <a:solidFill>
                  <a:srgbClr val="00B050"/>
                </a:solidFill>
                <a:effectLst/>
                <a:latin typeface="robotoregular"/>
              </a:rPr>
              <a:t>Индекс </a:t>
            </a:r>
            <a:r>
              <a:rPr lang="ru-RU" sz="2800" b="0" i="0" dirty="0">
                <a:effectLst/>
                <a:latin typeface="robotoregular"/>
              </a:rPr>
              <a:t>– показывает число атомов данного химического элемента в молекуле данного вещества.</a:t>
            </a:r>
          </a:p>
          <a:p>
            <a:r>
              <a:rPr lang="ru-RU" sz="2800" dirty="0">
                <a:solidFill>
                  <a:srgbClr val="00B050"/>
                </a:solidFill>
                <a:latin typeface="robotoregular"/>
              </a:rPr>
              <a:t>Коэффициент</a:t>
            </a:r>
            <a:r>
              <a:rPr lang="ru-RU" sz="2800" dirty="0">
                <a:latin typeface="robotoregular"/>
              </a:rPr>
              <a:t> – показывает число молекул данного вещества.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63939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CD604-8D8A-5CF9-B80E-D24DC2350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  <a:t>Запишите с помощью условных обозначений.</a:t>
            </a:r>
            <a:br>
              <a:rPr lang="ru-RU" b="0" i="0" dirty="0">
                <a:solidFill>
                  <a:srgbClr val="1D1D1B"/>
                </a:solidFill>
                <a:effectLst/>
                <a:latin typeface="robotolight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1) Пять атомов водорода –  </a:t>
            </a:r>
            <a:b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2) Три молекулы кислорода –  </a:t>
            </a:r>
            <a:b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3) Один атом серы –  </a:t>
            </a:r>
            <a:b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4) Тринадцать атомов железа –  </a:t>
            </a:r>
            <a:b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5) Восемь молекул хлора –  </a:t>
            </a:r>
            <a:b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6) Две молекулы натрия – 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623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82F9C8B-95B8-B810-40AD-DA377F7680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050721"/>
              </p:ext>
            </p:extLst>
          </p:nvPr>
        </p:nvGraphicFramePr>
        <p:xfrm>
          <a:off x="689113" y="702366"/>
          <a:ext cx="10611233" cy="5109549"/>
        </p:xfrm>
        <a:graphic>
          <a:graphicData uri="http://schemas.openxmlformats.org/drawingml/2006/table">
            <a:tbl>
              <a:tblPr/>
              <a:tblGrid>
                <a:gridCol w="4906469">
                  <a:extLst>
                    <a:ext uri="{9D8B030D-6E8A-4147-A177-3AD203B41FA5}">
                      <a16:colId xmlns:a16="http://schemas.microsoft.com/office/drawing/2014/main" val="305475901"/>
                    </a:ext>
                  </a:extLst>
                </a:gridCol>
                <a:gridCol w="5704764">
                  <a:extLst>
                    <a:ext uri="{9D8B030D-6E8A-4147-A177-3AD203B41FA5}">
                      <a16:colId xmlns:a16="http://schemas.microsoft.com/office/drawing/2014/main" val="1305107296"/>
                    </a:ext>
                  </a:extLst>
                </a:gridCol>
              </a:tblGrid>
              <a:tr h="477561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химический элемент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простое вещество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309522"/>
                  </a:ext>
                </a:extLst>
              </a:tr>
              <a:tr h="1131067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Химический элемент – это совокупность атомов одного вида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 – то из чего состоит физическое тело; вид материи, имеющий массу. Простое вещество – вещество, состоящее из атомов одного химического элемента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816993"/>
                  </a:ext>
                </a:extLst>
              </a:tr>
              <a:tr h="757600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Положение в периодической системе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Физические свойства: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260611"/>
                  </a:ext>
                </a:extLst>
              </a:tr>
              <a:tr h="804313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Электронное строение, состав атома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Химические свойства: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Реакции с другими веществами, реакции горения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55396"/>
                  </a:ext>
                </a:extLst>
              </a:tr>
              <a:tr h="477561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Относительная атомная масса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046011"/>
                  </a:ext>
                </a:extLst>
              </a:tr>
              <a:tr h="477561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Входит в состав соединений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Входит в состав смесей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1498253"/>
                  </a:ext>
                </a:extLst>
              </a:tr>
              <a:tr h="804313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Способность образовывать аллотропные модификации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4384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1BF2C937-4087-8D7D-B264-12A8ECD746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22690" y="2209957"/>
            <a:ext cx="19486913" cy="754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565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60</TotalTime>
  <Words>481</Words>
  <Application>Microsoft Office PowerPoint</Application>
  <PresentationFormat>Широкоэкранный</PresentationFormat>
  <Paragraphs>27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Century Gothic</vt:lpstr>
      <vt:lpstr>PT Sans</vt:lpstr>
      <vt:lpstr>robotolight</vt:lpstr>
      <vt:lpstr>robotoregular</vt:lpstr>
      <vt:lpstr>Times New Roman</vt:lpstr>
      <vt:lpstr>Wingdings 3</vt:lpstr>
      <vt:lpstr>Ион</vt:lpstr>
      <vt:lpstr>ХИМИЧЕСКИЙ ДИКТАНТ</vt:lpstr>
      <vt:lpstr>P, O, Fe, Au, S, Ca, Pb, N, Na, Cl, Br, калий, марганец, водород, кремний, серебро </vt:lpstr>
      <vt:lpstr>Простые и сложные вещества  Закон постоянства состава веществ</vt:lpstr>
      <vt:lpstr>Презентация PowerPoint</vt:lpstr>
      <vt:lpstr>Презентация PowerPoint</vt:lpstr>
      <vt:lpstr>Презентация PowerPoint</vt:lpstr>
      <vt:lpstr>Презентация PowerPoint</vt:lpstr>
      <vt:lpstr>Запишите с помощью условных обозначений. 1) Пять атомов водорода –   2) Три молекулы кислорода –   3) Один атом серы –   4) Тринадцать атомов железа –   5) Восемь молекул хлора –   6) Две молекулы натрия –   </vt:lpstr>
      <vt:lpstr>Презентация PowerPoint</vt:lpstr>
      <vt:lpstr>Выберите два высказывания, в которых говорится о селене как о химическом элементе: 1) Селен — хрупкий блестящий на изломе неметалл чёрного цвета 2) Селен не способен гореть на воздухе самостоятельно 3) Селен входит в состав активного центра ферментов метаболизма липидов, гормонов 4) Селен — аналог серы и проявляет степени окисления −2, +4 и +6 5) Селен в чистом виде широко использовался в середине 20-го века в военной техник   </vt:lpstr>
      <vt:lpstr>Выберите два высказывания, в которых говорится о натрии как о химическом элементе: 1) Натрий — мягкий щелочной металл серебристо-белого цвета 2) Натрий — шестой по распространённости в земной коре 3) Натрий под высоким давлением становится прозрачным и красным, как рубин 4) Натрий содержится в морской воде 5) Натрий широко используется в металлургии  </vt:lpstr>
      <vt:lpstr>Выберите два высказывания, в которых говорится о кремнии как о простом веществе.  1) Массовая доля кремния в земной коре превышает 25 %. 2) Кремний обладает полупроводниковыми свойствами. 3) Кремний не растворяется в воде. 4) Кремний входит в состав слюды и полевого шпата. 5) При переломах костей содержание кремния в месте перелома возрастает почти в 50 раз.  </vt:lpstr>
      <vt:lpstr>ДОМАШНЕЕ ЗАДАНИЕ :  1. Прочитать параграф 7 2. Письменно ответить на вопрос 2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ХИМИЧЕСКИЙ ДИКТАНТ</dc:title>
  <dc:creator>Голубничая Мария Андреевна</dc:creator>
  <cp:lastModifiedBy>Голубничая Мария Андреевна</cp:lastModifiedBy>
  <cp:revision>1</cp:revision>
  <dcterms:created xsi:type="dcterms:W3CDTF">2022-06-04T16:53:04Z</dcterms:created>
  <dcterms:modified xsi:type="dcterms:W3CDTF">2022-06-04T17:53:09Z</dcterms:modified>
</cp:coreProperties>
</file>