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F44AC-161D-43CE-8C30-39EBD3970235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C4E6E-66FD-4F28-9D54-8661DB1EFF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«Шоколад: польза или вред?»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88224" y="4869160"/>
            <a:ext cx="2408312" cy="148972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Выполнил 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ученик </a:t>
            </a:r>
            <a:r>
              <a:rPr lang="ru-RU" dirty="0">
                <a:solidFill>
                  <a:schemeClr val="tx1"/>
                </a:solidFill>
              </a:rPr>
              <a:t>2В класса</a:t>
            </a:r>
          </a:p>
          <a:p>
            <a:r>
              <a:rPr lang="ru-RU" dirty="0" err="1">
                <a:solidFill>
                  <a:schemeClr val="tx1"/>
                </a:solidFill>
              </a:rPr>
              <a:t>Алешкевич</a:t>
            </a:r>
            <a:r>
              <a:rPr lang="ru-RU" dirty="0">
                <a:solidFill>
                  <a:schemeClr val="tx1"/>
                </a:solidFill>
              </a:rPr>
              <a:t>  Ярослав</a:t>
            </a:r>
          </a:p>
          <a:p>
            <a:endParaRPr lang="ru-RU" dirty="0"/>
          </a:p>
        </p:txBody>
      </p:sp>
      <p:pic>
        <p:nvPicPr>
          <p:cNvPr id="4" name="Рисунок 3" descr="https://im0-tub-ru.yandex.net/i?id=2ccbe7897763a833bebf2598d1c9ba76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64904"/>
            <a:ext cx="489654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96944" cy="1944216"/>
          </a:xfrm>
        </p:spPr>
        <p:txBody>
          <a:bodyPr>
            <a:normAutofit fontScale="92500"/>
          </a:bodyPr>
          <a:lstStyle/>
          <a:p>
            <a:pPr algn="l"/>
            <a:r>
              <a:rPr lang="ru-RU" sz="3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России сделали первый памятник шоколаду, который был открыт в городе Покрове Владимирской области 1 июля 2009 года.</a:t>
            </a:r>
          </a:p>
          <a:p>
            <a:pPr algn="l"/>
            <a:endParaRPr lang="ru-RU" dirty="0"/>
          </a:p>
        </p:txBody>
      </p:sp>
      <p:pic>
        <p:nvPicPr>
          <p:cNvPr id="21506" name="Picture 2" descr="http://russights.ru/img-b/pokrov-pamyatnik-shokolad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72816"/>
            <a:ext cx="4032448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Приготовление шоколада в домашних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условиях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4860032" cy="2952328"/>
          </a:xfrm>
        </p:spPr>
        <p:txBody>
          <a:bodyPr>
            <a:normAutofit fontScale="92500" lnSpcReduction="20000"/>
          </a:bodyPr>
          <a:lstStyle/>
          <a:p>
            <a:r>
              <a:rPr lang="ru-RU" sz="3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Рецепт</a:t>
            </a:r>
            <a:r>
              <a:rPr lang="ru-RU" sz="3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ст. ложек молока;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 г. сливочного масла;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6-8 ст. ложек сахара;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ст. ложек какао;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ч. ложка муки.</a:t>
            </a:r>
          </a:p>
          <a:p>
            <a:endParaRPr lang="ru-RU" dirty="0"/>
          </a:p>
        </p:txBody>
      </p:sp>
      <p:pic>
        <p:nvPicPr>
          <p:cNvPr id="4" name="Рисунок 3" descr="C:\Users\Юзер\Desktop\Новая папка (2)\IMG_15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996952"/>
            <a:ext cx="460851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8064896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В емкость влить молоко, какао, сахар.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Юзер\Desktop\Новая папка (2)\IMG_15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396044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Юзер\Desktop\Новая папка (2)\IMG_15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836712"/>
            <a:ext cx="42484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Юзер\Desktop\Новая папка (2)\IMG_15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789040"/>
            <a:ext cx="453650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964488" cy="1656185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Тщательно перемешать, чтобы не было комочков и поставить на маленький огонь.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Юзер\Desktop\Новая папка (2)\IMG_15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49685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Юзер\Desktop\Новая папка (2)\IMG_15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408" y="3573016"/>
            <a:ext cx="532859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Постоянно помешивая довести до кипения и добавить в смесь масло. Продолжая помешивать добавляем муку.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Юзер\Desktop\Новая папка (2)\IMG_156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496855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Юзер\Desktop\Новая папка (2)\IMG_157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9424" y="3861048"/>
            <a:ext cx="5184576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8964488" cy="115212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После растворения муки, кастрюлю снять с огня, разливаем по формочкам и ставим в морозилку.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Юзер\Desktop\Новая папка (2)\IMG_157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428396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Юзер\Desktop\Новая папка (2)\IMG_15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988840"/>
            <a:ext cx="478802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1"/>
            <a:ext cx="9144000" cy="1800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 меня шоколад застыл через несколько часов. Получилось очень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вкусно.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:\Users\Юзер\Desktop\Новая папка (2)\IMG_15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543609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Юзер\Desktop\Новая папка (2)\IMG_15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512" y="3501008"/>
            <a:ext cx="439248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348880"/>
            <a:ext cx="8676456" cy="3024336"/>
          </a:xfrm>
        </p:spPr>
        <p:txBody>
          <a:bodyPr/>
          <a:lstStyle/>
          <a:p>
            <a:pPr algn="l"/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положительных и отрицательных воздействий шоколада на организм 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7776864" cy="388843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Ознакомиться с историей возникновения шоколада.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Узнать виды шоколада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Изучить полезные и негативные свойства шоколада.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Узнать интересные факты о шоколаде.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Приготовить шоколад в домашних условиях.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16824" cy="1435100"/>
          </a:xfrm>
        </p:spPr>
        <p:txBody>
          <a:bodyPr>
            <a:noAutofit/>
          </a:bodyPr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История шоколада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196752"/>
            <a:ext cx="8075240" cy="4586188"/>
          </a:xfrm>
        </p:spPr>
        <p:txBody>
          <a:bodyPr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начале 16 века Христофор Колумб привёз какао-бобы испанскому королю, из которого делали странный напиток - пенящийся, густой и похожий на сироп шоколад. Изначально шоколад употреблялся только 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напиток.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http://f-journal.ru/wp-content/gallery/2/306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852936"/>
            <a:ext cx="5399616" cy="369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Виды шоколада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3600400" cy="720080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Пористый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шоколад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mtdata.ru/u23/photoEF94/20044757963-0/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489654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03525" y="2924944"/>
            <a:ext cx="38404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Горький шоколад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https://im0-tub-ru.yandex.net/i?id=6879f4c34b40c1edd84aa3cebfea8d6b-l&amp;n=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429000"/>
            <a:ext cx="601216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725144"/>
            <a:ext cx="359669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Шоколад белый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://www.chocoyco.com/images/slider/chocolate_blanc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5229200"/>
            <a:ext cx="6408712" cy="147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Autofit/>
          </a:bodyPr>
          <a:lstStyle/>
          <a:p>
            <a:r>
              <a:rPr lang="ru-RU" sz="4700" b="1" dirty="0">
                <a:latin typeface="Times New Roman" pitchFamily="18" charset="0"/>
                <a:cs typeface="Times New Roman" pitchFamily="18" charset="0"/>
              </a:rPr>
              <a:t>О пользе и вреде шоколада.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700" dirty="0">
                <a:latin typeface="Times New Roman" pitchFamily="18" charset="0"/>
                <a:cs typeface="Times New Roman" pitchFamily="18" charset="0"/>
              </a:rPr>
            </a:br>
            <a:endParaRPr lang="ru-RU" sz="4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424936" cy="5112568"/>
          </a:xfrm>
        </p:spPr>
        <p:txBody>
          <a:bodyPr numCol="2">
            <a:normAutofit/>
          </a:bodyPr>
          <a:lstStyle/>
          <a:p>
            <a:pPr algn="l"/>
            <a:r>
              <a:rPr lang="ru-RU" sz="25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Польза:</a:t>
            </a: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-Улучшает настроение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-Вызывает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прилив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-Заряжает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бодростью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-Стимулирует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память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-Полезен для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сердца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-Шоколад –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  энергии                                                                  </a:t>
            </a:r>
          </a:p>
          <a:p>
            <a:pPr algn="l"/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5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Вред:</a:t>
            </a: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-Если поедать его в больших количествах (этот  продукт  является источником лишнего веса)</a:t>
            </a:r>
          </a:p>
          <a:p>
            <a:pPr algn="l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-Употреблять ненастоящий шоколад, а его подделки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algn="l"/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nevseoboi.com.ua/uploads/posts/2011-03/1299955535_chocolate-29_www.nevseoboi.com.u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365104"/>
            <a:ext cx="6315552" cy="233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latin typeface="Times New Roman" pitchFamily="18" charset="0"/>
                <a:cs typeface="Times New Roman" pitchFamily="18" charset="0"/>
              </a:rPr>
              <a:t>Интересные факты о шоколаде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484784"/>
            <a:ext cx="8568952" cy="1752600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Международный день шоколада отмечается по всему миру 11 июля.</a:t>
            </a:r>
          </a:p>
          <a:p>
            <a:pPr algn="l"/>
            <a:endParaRPr lang="ru-RU" dirty="0"/>
          </a:p>
        </p:txBody>
      </p:sp>
      <p:pic>
        <p:nvPicPr>
          <p:cNvPr id="18434" name="Picture 2" descr="http://citycelebrity.ru/userfiles/image/IrinaCha/%D0%A8%D0%BE%D0%BA%D0%BE%D0%BB%D0%B0%D0%B4%D0%BD%D1%8B%D0%B9%20%D0%B7%D0%B0%D1%8F%D1%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36912"/>
            <a:ext cx="5544616" cy="4032875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96944" cy="216024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3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Кондитеры Нью-Йорка создали самую высокую в мире башню из шоколада. Для башни высотой в 6 м 40 сантиметров понадобилось свыше 1 тыс. кг черного шоколада, а строительство заняло более 30 часов.</a:t>
            </a:r>
          </a:p>
          <a:p>
            <a:pPr algn="l"/>
            <a:endParaRPr lang="ru-RU" dirty="0"/>
          </a:p>
        </p:txBody>
      </p:sp>
      <p:pic>
        <p:nvPicPr>
          <p:cNvPr id="4" name="Рисунок 3" descr="R023-18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132856"/>
            <a:ext cx="3752850" cy="4572000"/>
          </a:xfrm>
          <a:prstGeom prst="rect">
            <a:avLst/>
          </a:prstGeom>
        </p:spPr>
      </p:pic>
      <p:pic>
        <p:nvPicPr>
          <p:cNvPr id="5" name="Рисунок 4" descr="R023-18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132856"/>
            <a:ext cx="3752850" cy="457200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8568952" cy="180020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Самая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тяжелая плитка, весом 4410 кг, изготовлена в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Армении.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437598792_armyane-izgotovili-samuyu-bolshuyu-shokoladku-v-mir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7884368" cy="4923037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353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«Шоколад: польза или вред?»</vt:lpstr>
      <vt:lpstr>Цель</vt:lpstr>
      <vt:lpstr>Задачи</vt:lpstr>
      <vt:lpstr>История шоколада </vt:lpstr>
      <vt:lpstr>Виды шоколада </vt:lpstr>
      <vt:lpstr>О пользе и вреде шоколада. </vt:lpstr>
      <vt:lpstr>Интересные факты о шоколаде </vt:lpstr>
      <vt:lpstr>Слайд 8</vt:lpstr>
      <vt:lpstr>Слайд 9</vt:lpstr>
      <vt:lpstr>Слайд 10</vt:lpstr>
      <vt:lpstr>Приготовление шоколада в домашних условиях </vt:lpstr>
      <vt:lpstr>В емкость влить молоко, какао, сахар. </vt:lpstr>
      <vt:lpstr>Тщательно перемешать, чтобы не было комочков и поставить на маленький огонь. </vt:lpstr>
      <vt:lpstr> Постоянно помешивая довести до кипения и добавить в смесь масло. Продолжая помешивать добавляем муку. </vt:lpstr>
      <vt:lpstr> После растворения муки, кастрюлю снять с огня, разливаем по формочкам и ставим в морозилку. </vt:lpstr>
      <vt:lpstr>У меня шоколад застыл через несколько часов. Получилось очень вкусно. 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«Шоколад: польза или вред?»</dc:title>
  <dc:creator>Юзер</dc:creator>
  <cp:lastModifiedBy>Юзер</cp:lastModifiedBy>
  <cp:revision>8</cp:revision>
  <dcterms:created xsi:type="dcterms:W3CDTF">2017-04-11T18:38:47Z</dcterms:created>
  <dcterms:modified xsi:type="dcterms:W3CDTF">2017-04-11T19:59:57Z</dcterms:modified>
</cp:coreProperties>
</file>