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3" r:id="rId2"/>
    <p:sldId id="295" r:id="rId3"/>
    <p:sldId id="325" r:id="rId4"/>
    <p:sldId id="302" r:id="rId5"/>
    <p:sldId id="324" r:id="rId6"/>
    <p:sldId id="326" r:id="rId7"/>
    <p:sldId id="327" r:id="rId8"/>
    <p:sldId id="330" r:id="rId9"/>
    <p:sldId id="331" r:id="rId10"/>
    <p:sldId id="344" r:id="rId11"/>
    <p:sldId id="346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259" r:id="rId23"/>
    <p:sldId id="288" r:id="rId24"/>
    <p:sldId id="319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B73E7-FE93-4E0B-BDA3-BE56FB37CC5A}" type="datetimeFigureOut">
              <a:rPr lang="ru-RU" smtClean="0"/>
              <a:pPr/>
              <a:t>31.08.2021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33574-8CAB-4863-ADAB-36B9CDAD8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anypics.ru/download.php?file=201308/1366x768/anypics.ru-70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7" y="0"/>
            <a:ext cx="10023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8632" y="37476"/>
            <a:ext cx="184731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898437" y="1268760"/>
            <a:ext cx="6208751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Классный час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  НАУКИ И ТЕХНОЛОГИЙ.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ГЕНЕТИКА И КАЧЕСТВО ЖИЗНИ.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сентября 2021 года.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8731" y="4759038"/>
            <a:ext cx="4426876" cy="207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372200" y="5949280"/>
            <a:ext cx="328230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Постникова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034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852936"/>
            <a:ext cx="681244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День российской науки, который ежегодно празднуется 8 февраля.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3" y="12948"/>
            <a:ext cx="919321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27984" y="188640"/>
            <a:ext cx="39892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российской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науки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ежегодно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празднуется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февраля.</a:t>
            </a:r>
          </a:p>
        </p:txBody>
      </p:sp>
    </p:spTree>
    <p:extLst>
      <p:ext uri="{BB962C8B-B14F-4D97-AF65-F5344CB8AC3E}">
        <p14:creationId xmlns:p14="http://schemas.microsoft.com/office/powerpoint/2010/main" val="249534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582341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Open Sans"/>
              </a:rPr>
              <a:t>Россия – родина многих известных ученых. Они не только совершили открытия в самых разных областях науки – от физики и до офтальмологии, – но также нашли практическое применение своим научным теориям. Их изобретениями пользуются люди во всем мире.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04105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8256" y="5072117"/>
            <a:ext cx="9180512" cy="193899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родина многих известных ученых. Они не только совершили открытия в самых разных областях науки – от физики и до офтальмологии, – но также нашли практическое применение своим научным теориям. Их изобретениями пользуются люди во всем мире.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68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ДЛЯ ШКОЛЫ\2 КЛАСС 2021-2022 уч.год\Screenshots\Screenshot_2021-08-15-22-07-45-739_com.android.chr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61261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ГЕНЕ́ТИКА —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раздел биологии, занимающийся изучением генов, генетических вариаций и наследственности в организмах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Мы такие разные но очень похожи на своих родителей.</a:t>
            </a: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 это отвечают наши гены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86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5524567" cy="6101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40152" y="2564904"/>
            <a:ext cx="2997744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"Папа со мной в 1991-м 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с котом в 2013-м. </a:t>
            </a:r>
            <a:endParaRPr lang="ru-RU" sz="2000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12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5915372" cy="577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1647258"/>
            <a:ext cx="2152705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этой семье ген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отвечающий за 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рыжие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волосы, </a:t>
            </a:r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особенно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силен</a:t>
            </a:r>
            <a:endParaRPr lang="ru-RU" sz="2000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86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ДЛЯ ШКОЛЫ\2 КЛАСС 2021-2022 уч.год\Screenshots\Screenshot_2021-08-15-22-07-45-739_com.android.chr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1556792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инженерия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служит для получения желаемых качеств изменяемого или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генетически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модифицированного организма. 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инженерия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позволяет непосредственно вмешиваться в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генетический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аппарат, применяя технику молекулярного клонирования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8928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F:\ДЛЯ ШКОЛЫ\2 КЛАСС 2021-2022 уч.год\Screenshots\Screenshot_2021-08-15-22-07-45-739_com.android.chr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Применение Генной инженерии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 descr="F:\ДЛЯ ШКОЛЫ\2 КЛАСС 2021-2022 уч.год\Screenshots\Screenshot_2021-08-15-22-08-41-911_com.android.chr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929066"/>
            <a:ext cx="2857520" cy="2143140"/>
          </a:xfrm>
          <a:prstGeom prst="rect">
            <a:avLst/>
          </a:prstGeom>
          <a:noFill/>
        </p:spPr>
      </p:pic>
      <p:pic>
        <p:nvPicPr>
          <p:cNvPr id="6" name="Picture 9" descr="F:\ДЛЯ ШКОЛЫ\2 КЛАСС 2021-2022 уч.год\Screenshots\Screenshot_2021-08-15-22-08-41-911_com.android.chro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928670"/>
            <a:ext cx="3536181" cy="2357454"/>
          </a:xfrm>
          <a:prstGeom prst="rect">
            <a:avLst/>
          </a:prstGeom>
          <a:noFill/>
        </p:spPr>
      </p:pic>
      <p:pic>
        <p:nvPicPr>
          <p:cNvPr id="7" name="Picture 9" descr="F:\ДЛЯ ШКОЛЫ\2 КЛАСС 2021-2022 уч.год\Screenshots\Screenshot_2021-08-15-22-08-41-911_com.android.chrom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071546"/>
            <a:ext cx="3214710" cy="2571768"/>
          </a:xfrm>
          <a:prstGeom prst="rect">
            <a:avLst/>
          </a:prstGeom>
          <a:noFill/>
        </p:spPr>
      </p:pic>
      <p:pic>
        <p:nvPicPr>
          <p:cNvPr id="8" name="Picture 9" descr="F:\ДЛЯ ШКОЛЫ\2 КЛАСС 2021-2022 уч.год\Screenshots\Screenshot_2021-08-15-22-08-41-911_com.android.chrom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500570"/>
            <a:ext cx="2643206" cy="208674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378619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492919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Пищевая промышленность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6072206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Фармакологическая промышленность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3214686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Микробиологическая промышленность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63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5141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Учённые уже активно внедряют в овощи  и в животных Генно-модифицированные организмы (ГМО).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8355587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28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60648"/>
            <a:ext cx="7704856" cy="61247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Генети́чески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модифици́рованный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органи́зм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(ГМО) — организм, генотип которого был искусственно изменён при помощи методов генной инженерии. Это определение может применяться для растений, животных и микроорганизмов. Всемирная организация здравоохранения даёт более узкое определение, согласно которому генетически модифицированные организмы — это организмы, чей генетический материал (ДНК) был изменен, причём такие изменения были бы невозможны в природе в результате размножения или естественной рекомбинации.</a:t>
            </a:r>
          </a:p>
        </p:txBody>
      </p:sp>
    </p:spTree>
    <p:extLst>
      <p:ext uri="{BB962C8B-B14F-4D97-AF65-F5344CB8AC3E}">
        <p14:creationId xmlns:p14="http://schemas.microsoft.com/office/powerpoint/2010/main" val="8872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9392" y="0"/>
            <a:ext cx="9243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858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60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729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1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0176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285" y="188640"/>
            <a:ext cx="8229600" cy="19305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Учённые предполагают, что из-за ошибок Генной инженерии нас ждут необычные животные и растения.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ДЛЯ ШКОЛЫ\2 КЛАСС 2021-2022 уч.год\Screenshots\Screenshot_2021-08-15-22-22-27-150_com.android.chr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444" y="2262253"/>
            <a:ext cx="7013717" cy="3714776"/>
          </a:xfrm>
          <a:prstGeom prst="rect">
            <a:avLst/>
          </a:prstGeom>
          <a:noFill/>
        </p:spPr>
      </p:pic>
      <p:pic>
        <p:nvPicPr>
          <p:cNvPr id="2051" name="Picture 3" descr="F:\ДЛЯ ШКОЛЫ\2 КЛАСС 2021-2022 уч.год\Screenshots\Screenshot_2021-08-15-22-22-37-965_com.android.chrom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57818" y="1714488"/>
            <a:ext cx="3143272" cy="2405153"/>
          </a:xfrm>
          <a:prstGeom prst="rect">
            <a:avLst/>
          </a:prstGeom>
          <a:noFill/>
        </p:spPr>
      </p:pic>
      <p:pic>
        <p:nvPicPr>
          <p:cNvPr id="2052" name="Picture 4" descr="F:\ДЛЯ ШКОЛЫ\2 КЛАСС 2021-2022 уч.год\Screenshots\Screenshot_2021-08-15-22-22-43-810_com.android.chrome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04489" y="4005064"/>
            <a:ext cx="300039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ДЛЯ ШКОЛЫ\2 КЛАСС 2021-2022 уч.год\Screenshots\Screenshot_2021-08-15-22-23-18-499_com.android.chrome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92550" cy="4525963"/>
          </a:xfrm>
          <a:prstGeom prst="rect">
            <a:avLst/>
          </a:prstGeom>
          <a:noFill/>
        </p:spPr>
      </p:pic>
      <p:pic>
        <p:nvPicPr>
          <p:cNvPr id="6" name="Picture 5" descr="F:\ДЛЯ ШКОЛЫ\2 КЛАСС 2021-2022 уч.год\Screenshots\Screenshot_2021-08-15-22-23-18-499_com.android.chro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44" y="0"/>
            <a:ext cx="4429156" cy="4429280"/>
          </a:xfrm>
          <a:prstGeom prst="rect">
            <a:avLst/>
          </a:prstGeom>
          <a:noFill/>
        </p:spPr>
      </p:pic>
      <p:pic>
        <p:nvPicPr>
          <p:cNvPr id="5" name="Picture 5" descr="F:\ДЛЯ ШКОЛЫ\2 КЛАСС 2021-2022 уч.год\Screenshots\Screenshot_2021-08-15-22-23-18-499_com.android.chrome.jpg"/>
          <p:cNvPicPr>
            <a:picLocks noChangeAspect="1" noChangeArrowheads="1"/>
          </p:cNvPicPr>
          <p:nvPr/>
        </p:nvPicPr>
        <p:blipFill>
          <a:blip r:embed="rId4"/>
          <a:srcRect r="-6"/>
          <a:stretch>
            <a:fillRect/>
          </a:stretch>
        </p:blipFill>
        <p:spPr bwMode="auto">
          <a:xfrm>
            <a:off x="1785918" y="3697089"/>
            <a:ext cx="4000528" cy="3160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760" y="15886384"/>
            <a:ext cx="4169968" cy="416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683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2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За активную работу!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32656"/>
            <a:ext cx="8400933" cy="630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977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451818" cy="564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370583"/>
            <a:ext cx="41950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такое наука?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68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692696"/>
            <a:ext cx="7711017" cy="578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27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5" y="-315416"/>
            <a:ext cx="9342660" cy="700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25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95640"/>
            <a:ext cx="7632848" cy="572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6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05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201</Words>
  <Application>Microsoft Office PowerPoint</Application>
  <PresentationFormat>Экран (4:3)</PresentationFormat>
  <Paragraphs>32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Генной инженерии</vt:lpstr>
      <vt:lpstr>Учённые уже активно внедряют в овощи  и в животных Генно-модифицированные организмы (ГМО).</vt:lpstr>
      <vt:lpstr>Презентация PowerPoint</vt:lpstr>
      <vt:lpstr>Презентация PowerPoint</vt:lpstr>
      <vt:lpstr>Презентация PowerPoint</vt:lpstr>
      <vt:lpstr>Презентация PowerPoint</vt:lpstr>
      <vt:lpstr>Учённые предполагают, что из-за ошибок Генной инженерии нас ждут необычные животные и растения. </vt:lpstr>
      <vt:lpstr>Презентация PowerPoint</vt:lpstr>
      <vt:lpstr>Презентация PowerPoint</vt:lpstr>
      <vt:lpstr>За активную работу!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lenovo</cp:lastModifiedBy>
  <cp:revision>49</cp:revision>
  <dcterms:created xsi:type="dcterms:W3CDTF">2021-08-18T12:34:21Z</dcterms:created>
  <dcterms:modified xsi:type="dcterms:W3CDTF">2021-08-31T17:22:51Z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3601184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