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59" r:id="rId4"/>
    <p:sldId id="262" r:id="rId5"/>
    <p:sldId id="263" r:id="rId6"/>
    <p:sldId id="265" r:id="rId7"/>
    <p:sldId id="269" r:id="rId8"/>
    <p:sldId id="266" r:id="rId9"/>
    <p:sldId id="268" r:id="rId10"/>
    <p:sldId id="267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image" Target="../media/image2.jpeg"/><Relationship Id="rId4" Type="http://schemas.openxmlformats.org/officeDocument/2006/relationships/image" Target="../media/image5.jp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image" Target="../media/image2.jpeg"/><Relationship Id="rId4" Type="http://schemas.openxmlformats.org/officeDocument/2006/relationships/image" Target="../media/image5.jp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DCA3E6-A4D1-48FB-A823-C43EDDFC4AAA}" type="doc">
      <dgm:prSet loTypeId="urn:microsoft.com/office/officeart/2005/8/layout/p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097424-14DE-49DD-A9EF-9B3272F17145}">
      <dgm:prSet phldrT="[Текст]"/>
      <dgm:spPr/>
      <dgm:t>
        <a:bodyPr/>
        <a:lstStyle/>
        <a:p>
          <a:r>
            <a:rPr lang="ru-RU" dirty="0" smtClean="0"/>
            <a:t>Подготовка к игре</a:t>
          </a:r>
          <a:endParaRPr lang="ru-RU" dirty="0"/>
        </a:p>
      </dgm:t>
    </dgm:pt>
    <dgm:pt modelId="{2BDDEE8B-9E8F-472F-B8B9-C9E1C598E9EC}" type="parTrans" cxnId="{4BDE0E29-ECD1-4439-B364-EBF161148D0F}">
      <dgm:prSet/>
      <dgm:spPr/>
      <dgm:t>
        <a:bodyPr/>
        <a:lstStyle/>
        <a:p>
          <a:endParaRPr lang="ru-RU"/>
        </a:p>
      </dgm:t>
    </dgm:pt>
    <dgm:pt modelId="{4CB6C9A3-7641-41BF-9B14-C2AC51A46903}" type="sibTrans" cxnId="{4BDE0E29-ECD1-4439-B364-EBF161148D0F}">
      <dgm:prSet/>
      <dgm:spPr/>
      <dgm:t>
        <a:bodyPr/>
        <a:lstStyle/>
        <a:p>
          <a:endParaRPr lang="ru-RU"/>
        </a:p>
      </dgm:t>
    </dgm:pt>
    <dgm:pt modelId="{3BE9F9E8-D5FE-4243-BCDF-7BDBDF57BB8C}">
      <dgm:prSet phldrT="[Текст]"/>
      <dgm:spPr/>
      <dgm:t>
        <a:bodyPr/>
        <a:lstStyle/>
        <a:p>
          <a:pPr algn="l"/>
          <a:r>
            <a:rPr lang="ru-RU" dirty="0" smtClean="0"/>
            <a:t>Начало стройки. Постройка объекта.</a:t>
          </a:r>
          <a:endParaRPr lang="ru-RU" dirty="0"/>
        </a:p>
      </dgm:t>
    </dgm:pt>
    <dgm:pt modelId="{C696A0A0-576C-4F16-8E47-0C120D74CBB2}" type="parTrans" cxnId="{2468BDFD-19B7-4938-B95F-4E6BB91C62FA}">
      <dgm:prSet/>
      <dgm:spPr/>
      <dgm:t>
        <a:bodyPr/>
        <a:lstStyle/>
        <a:p>
          <a:endParaRPr lang="ru-RU"/>
        </a:p>
      </dgm:t>
    </dgm:pt>
    <dgm:pt modelId="{1675F0A1-62EB-4AA2-BFE2-B3A0F09081B9}" type="sibTrans" cxnId="{2468BDFD-19B7-4938-B95F-4E6BB91C62FA}">
      <dgm:prSet/>
      <dgm:spPr/>
      <dgm:t>
        <a:bodyPr/>
        <a:lstStyle/>
        <a:p>
          <a:endParaRPr lang="ru-RU"/>
        </a:p>
      </dgm:t>
    </dgm:pt>
    <dgm:pt modelId="{4A784545-E471-40CD-A4EE-972DE2465507}">
      <dgm:prSet phldrT="[Текст]"/>
      <dgm:spPr/>
      <dgm:t>
        <a:bodyPr/>
        <a:lstStyle/>
        <a:p>
          <a:r>
            <a:rPr lang="ru-RU" smtClean="0"/>
            <a:t>Распределение ролей</a:t>
          </a:r>
          <a:endParaRPr lang="ru-RU" dirty="0"/>
        </a:p>
      </dgm:t>
    </dgm:pt>
    <dgm:pt modelId="{8F813AD1-8B6B-4F16-8892-A4CA84A9C1B3}" type="sibTrans" cxnId="{0ECDEA9F-537B-4777-B0A8-B4193A207096}">
      <dgm:prSet/>
      <dgm:spPr/>
      <dgm:t>
        <a:bodyPr/>
        <a:lstStyle/>
        <a:p>
          <a:endParaRPr lang="ru-RU"/>
        </a:p>
      </dgm:t>
    </dgm:pt>
    <dgm:pt modelId="{F921E75D-31C1-4C8E-9C8D-72B3B433B5B1}" type="parTrans" cxnId="{0ECDEA9F-537B-4777-B0A8-B4193A207096}">
      <dgm:prSet/>
      <dgm:spPr/>
      <dgm:t>
        <a:bodyPr/>
        <a:lstStyle/>
        <a:p>
          <a:endParaRPr lang="ru-RU"/>
        </a:p>
      </dgm:t>
    </dgm:pt>
    <dgm:pt modelId="{D8518E61-3AA5-4670-9659-2D9A16FBA74C}">
      <dgm:prSet phldrT="[Текст]"/>
      <dgm:spPr/>
      <dgm:t>
        <a:bodyPr/>
        <a:lstStyle/>
        <a:p>
          <a:r>
            <a:rPr lang="ru-RU" dirty="0" smtClean="0"/>
            <a:t>Обсуждение сюжета игры</a:t>
          </a:r>
          <a:endParaRPr lang="ru-RU" dirty="0"/>
        </a:p>
      </dgm:t>
    </dgm:pt>
    <dgm:pt modelId="{78A146C6-5C50-4D18-9501-B1EC406402CF}" type="sibTrans" cxnId="{ED80DE6A-460B-4641-878A-0522CB5F5893}">
      <dgm:prSet/>
      <dgm:spPr/>
      <dgm:t>
        <a:bodyPr/>
        <a:lstStyle/>
        <a:p>
          <a:endParaRPr lang="ru-RU"/>
        </a:p>
      </dgm:t>
    </dgm:pt>
    <dgm:pt modelId="{2F63CAFA-4533-45AA-BABA-E8E0CC2036CE}" type="parTrans" cxnId="{ED80DE6A-460B-4641-878A-0522CB5F5893}">
      <dgm:prSet/>
      <dgm:spPr/>
      <dgm:t>
        <a:bodyPr/>
        <a:lstStyle/>
        <a:p>
          <a:endParaRPr lang="ru-RU"/>
        </a:p>
      </dgm:t>
    </dgm:pt>
    <dgm:pt modelId="{1D9BC057-DECD-4C5B-90CB-4EE838773C49}">
      <dgm:prSet phldrT="[Текст]"/>
      <dgm:spPr/>
      <dgm:t>
        <a:bodyPr/>
        <a:lstStyle/>
        <a:p>
          <a:pPr algn="l"/>
          <a:r>
            <a:rPr lang="ru-RU" dirty="0" smtClean="0"/>
            <a:t>Выбор атрибутов для игры :</a:t>
          </a:r>
        </a:p>
        <a:p>
          <a:pPr algn="l"/>
          <a:r>
            <a:rPr lang="ru-RU" dirty="0" smtClean="0"/>
            <a:t>Инструменты</a:t>
          </a:r>
        </a:p>
        <a:p>
          <a:pPr algn="l"/>
          <a:r>
            <a:rPr lang="ru-RU" dirty="0" smtClean="0"/>
            <a:t>Инвентарь</a:t>
          </a:r>
        </a:p>
        <a:p>
          <a:pPr algn="l"/>
          <a:r>
            <a:rPr lang="ru-RU" dirty="0" smtClean="0"/>
            <a:t>Костюмы</a:t>
          </a:r>
        </a:p>
        <a:p>
          <a:pPr algn="l"/>
          <a:r>
            <a:rPr lang="ru-RU" dirty="0" smtClean="0"/>
            <a:t>Техника</a:t>
          </a:r>
        </a:p>
      </dgm:t>
    </dgm:pt>
    <dgm:pt modelId="{8648B411-202A-4159-AC5D-0BEAB5356484}" type="sibTrans" cxnId="{30DAA0C3-8ED4-4AB5-BD69-DDC0D829954E}">
      <dgm:prSet/>
      <dgm:spPr/>
      <dgm:t>
        <a:bodyPr/>
        <a:lstStyle/>
        <a:p>
          <a:endParaRPr lang="ru-RU"/>
        </a:p>
      </dgm:t>
    </dgm:pt>
    <dgm:pt modelId="{586860D9-5893-4F66-BF33-907FE38B4BC7}" type="parTrans" cxnId="{30DAA0C3-8ED4-4AB5-BD69-DDC0D829954E}">
      <dgm:prSet/>
      <dgm:spPr/>
      <dgm:t>
        <a:bodyPr/>
        <a:lstStyle/>
        <a:p>
          <a:endParaRPr lang="ru-RU"/>
        </a:p>
      </dgm:t>
    </dgm:pt>
    <dgm:pt modelId="{58CE17E5-AB1A-4DB6-9EEA-15978BD49641}">
      <dgm:prSet phldrT="[Текст]"/>
      <dgm:spPr/>
      <dgm:t>
        <a:bodyPr/>
        <a:lstStyle/>
        <a:p>
          <a:pPr algn="l"/>
          <a:r>
            <a:rPr lang="ru-RU" dirty="0" smtClean="0"/>
            <a:t>Конец игры. Наводим порядок</a:t>
          </a:r>
          <a:endParaRPr lang="ru-RU" dirty="0"/>
        </a:p>
      </dgm:t>
    </dgm:pt>
    <dgm:pt modelId="{1CF99431-9D26-4026-AD18-5D665267384E}" type="parTrans" cxnId="{7CA492B6-9F93-43F5-8EC9-BA036E6E12AA}">
      <dgm:prSet/>
      <dgm:spPr/>
      <dgm:t>
        <a:bodyPr/>
        <a:lstStyle/>
        <a:p>
          <a:endParaRPr lang="ru-RU"/>
        </a:p>
      </dgm:t>
    </dgm:pt>
    <dgm:pt modelId="{27B2569C-DB68-4768-8160-EF1D47BD3663}" type="sibTrans" cxnId="{7CA492B6-9F93-43F5-8EC9-BA036E6E12AA}">
      <dgm:prSet/>
      <dgm:spPr/>
      <dgm:t>
        <a:bodyPr/>
        <a:lstStyle/>
        <a:p>
          <a:endParaRPr lang="ru-RU"/>
        </a:p>
      </dgm:t>
    </dgm:pt>
    <dgm:pt modelId="{CF8EC509-E196-4574-B68C-0A099B1C2D72}" type="pres">
      <dgm:prSet presAssocID="{43DCA3E6-A4D1-48FB-A823-C43EDDFC4AA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443D8A-3E93-4E2C-89FB-1989CABE65DD}" type="pres">
      <dgm:prSet presAssocID="{43DCA3E6-A4D1-48FB-A823-C43EDDFC4AAA}" presName="bkgdShp" presStyleLbl="alignAccFollowNode1" presStyleIdx="0" presStyleCnt="1"/>
      <dgm:spPr/>
    </dgm:pt>
    <dgm:pt modelId="{AF50F655-2D62-4F41-B292-0FE4F4542B80}" type="pres">
      <dgm:prSet presAssocID="{43DCA3E6-A4D1-48FB-A823-C43EDDFC4AAA}" presName="linComp" presStyleCnt="0"/>
      <dgm:spPr/>
    </dgm:pt>
    <dgm:pt modelId="{8D01B8F5-EBE8-4F70-9441-E752A0CBBCAD}" type="pres">
      <dgm:prSet presAssocID="{57097424-14DE-49DD-A9EF-9B3272F17145}" presName="compNode" presStyleCnt="0"/>
      <dgm:spPr/>
    </dgm:pt>
    <dgm:pt modelId="{F4C70A9F-D229-44B9-A7D8-E40EDDD53107}" type="pres">
      <dgm:prSet presAssocID="{57097424-14DE-49DD-A9EF-9B3272F1714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C4516-7D0E-44D6-B1A3-8F2E3D1A9116}" type="pres">
      <dgm:prSet presAssocID="{57097424-14DE-49DD-A9EF-9B3272F17145}" presName="invisiNode" presStyleLbl="node1" presStyleIdx="0" presStyleCnt="4"/>
      <dgm:spPr/>
    </dgm:pt>
    <dgm:pt modelId="{6F585419-6B5A-4383-B815-0CECF67F1E09}" type="pres">
      <dgm:prSet presAssocID="{57097424-14DE-49DD-A9EF-9B3272F17145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2AD5E1C4-539A-466F-AB09-E6B54785B071}" type="pres">
      <dgm:prSet presAssocID="{4CB6C9A3-7641-41BF-9B14-C2AC51A4690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9C659EE-0F56-4CB2-8638-C032D6934028}" type="pres">
      <dgm:prSet presAssocID="{1D9BC057-DECD-4C5B-90CB-4EE838773C49}" presName="compNode" presStyleCnt="0"/>
      <dgm:spPr/>
    </dgm:pt>
    <dgm:pt modelId="{A58737AD-6427-42A7-9DCF-983EA84B723E}" type="pres">
      <dgm:prSet presAssocID="{1D9BC057-DECD-4C5B-90CB-4EE838773C4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93E26-27EC-417A-B678-CA03794CCBFF}" type="pres">
      <dgm:prSet presAssocID="{1D9BC057-DECD-4C5B-90CB-4EE838773C49}" presName="invisiNode" presStyleLbl="node1" presStyleIdx="1" presStyleCnt="4"/>
      <dgm:spPr/>
    </dgm:pt>
    <dgm:pt modelId="{DD14F391-6A96-48CE-9C3F-A233ECBB8F30}" type="pres">
      <dgm:prSet presAssocID="{1D9BC057-DECD-4C5B-90CB-4EE838773C49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8C095066-3C8E-4FE9-B989-D7A00E96D281}" type="pres">
      <dgm:prSet presAssocID="{8648B411-202A-4159-AC5D-0BEAB535648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2D038A0-4E8C-4CCD-A6EB-2D9843D4C407}" type="pres">
      <dgm:prSet presAssocID="{3BE9F9E8-D5FE-4243-BCDF-7BDBDF57BB8C}" presName="compNode" presStyleCnt="0"/>
      <dgm:spPr/>
    </dgm:pt>
    <dgm:pt modelId="{EDB2C3C4-FCCD-4CB1-ADCB-8DCC873B84A7}" type="pres">
      <dgm:prSet presAssocID="{3BE9F9E8-D5FE-4243-BCDF-7BDBDF57BB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032AE3-910B-49D8-A2E8-3B8ABC083F5E}" type="pres">
      <dgm:prSet presAssocID="{3BE9F9E8-D5FE-4243-BCDF-7BDBDF57BB8C}" presName="invisiNode" presStyleLbl="node1" presStyleIdx="2" presStyleCnt="4"/>
      <dgm:spPr/>
    </dgm:pt>
    <dgm:pt modelId="{C1308714-AC75-4F3B-914D-24AC52F753EE}" type="pres">
      <dgm:prSet presAssocID="{3BE9F9E8-D5FE-4243-BCDF-7BDBDF57BB8C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</dgm:spPr>
      <dgm:t>
        <a:bodyPr/>
        <a:lstStyle/>
        <a:p>
          <a:endParaRPr lang="ru-RU"/>
        </a:p>
      </dgm:t>
    </dgm:pt>
    <dgm:pt modelId="{4BE7D43F-19FB-4545-936A-A4C7B2601B97}" type="pres">
      <dgm:prSet presAssocID="{1675F0A1-62EB-4AA2-BFE2-B3A0F09081B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36E68A4-B670-47FF-A225-A759906FCC5A}" type="pres">
      <dgm:prSet presAssocID="{58CE17E5-AB1A-4DB6-9EEA-15978BD49641}" presName="compNode" presStyleCnt="0"/>
      <dgm:spPr/>
    </dgm:pt>
    <dgm:pt modelId="{07CB5116-8378-4449-8E73-F6D174D01CF4}" type="pres">
      <dgm:prSet presAssocID="{58CE17E5-AB1A-4DB6-9EEA-15978BD4964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C7AF39-CEB5-4A3D-B211-EAAE9B821045}" type="pres">
      <dgm:prSet presAssocID="{58CE17E5-AB1A-4DB6-9EEA-15978BD49641}" presName="invisiNode" presStyleLbl="node1" presStyleIdx="3" presStyleCnt="4"/>
      <dgm:spPr/>
    </dgm:pt>
    <dgm:pt modelId="{05BBF5B6-FD5A-449D-9C6A-93CDB9A43C1B}" type="pres">
      <dgm:prSet presAssocID="{58CE17E5-AB1A-4DB6-9EEA-15978BD49641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  <dgm:t>
        <a:bodyPr/>
        <a:lstStyle/>
        <a:p>
          <a:endParaRPr lang="ru-RU"/>
        </a:p>
      </dgm:t>
    </dgm:pt>
  </dgm:ptLst>
  <dgm:cxnLst>
    <dgm:cxn modelId="{4BDE0E29-ECD1-4439-B364-EBF161148D0F}" srcId="{43DCA3E6-A4D1-48FB-A823-C43EDDFC4AAA}" destId="{57097424-14DE-49DD-A9EF-9B3272F17145}" srcOrd="0" destOrd="0" parTransId="{2BDDEE8B-9E8F-472F-B8B9-C9E1C598E9EC}" sibTransId="{4CB6C9A3-7641-41BF-9B14-C2AC51A46903}"/>
    <dgm:cxn modelId="{DDCC8503-A5DA-4964-A5D1-BFBA8E7750F5}" type="presOf" srcId="{D8518E61-3AA5-4670-9659-2D9A16FBA74C}" destId="{F4C70A9F-D229-44B9-A7D8-E40EDDD53107}" srcOrd="0" destOrd="2" presId="urn:microsoft.com/office/officeart/2005/8/layout/pList2"/>
    <dgm:cxn modelId="{0A16FF50-D501-4662-9CCC-07EA8228F6E9}" type="presOf" srcId="{43DCA3E6-A4D1-48FB-A823-C43EDDFC4AAA}" destId="{CF8EC509-E196-4574-B68C-0A099B1C2D72}" srcOrd="0" destOrd="0" presId="urn:microsoft.com/office/officeart/2005/8/layout/pList2"/>
    <dgm:cxn modelId="{F7A5E003-A148-4F3B-9C25-AB2D0960C0B9}" type="presOf" srcId="{1D9BC057-DECD-4C5B-90CB-4EE838773C49}" destId="{A58737AD-6427-42A7-9DCF-983EA84B723E}" srcOrd="0" destOrd="0" presId="urn:microsoft.com/office/officeart/2005/8/layout/pList2"/>
    <dgm:cxn modelId="{73339EDC-E524-4C34-9CE5-FD66D40F93F2}" type="presOf" srcId="{8648B411-202A-4159-AC5D-0BEAB5356484}" destId="{8C095066-3C8E-4FE9-B989-D7A00E96D281}" srcOrd="0" destOrd="0" presId="urn:microsoft.com/office/officeart/2005/8/layout/pList2"/>
    <dgm:cxn modelId="{872CB09F-AC07-4169-9B44-FB8B764C6840}" type="presOf" srcId="{1675F0A1-62EB-4AA2-BFE2-B3A0F09081B9}" destId="{4BE7D43F-19FB-4545-936A-A4C7B2601B97}" srcOrd="0" destOrd="0" presId="urn:microsoft.com/office/officeart/2005/8/layout/pList2"/>
    <dgm:cxn modelId="{A557F4C5-3628-448E-883C-11BC6B178F5A}" type="presOf" srcId="{57097424-14DE-49DD-A9EF-9B3272F17145}" destId="{F4C70A9F-D229-44B9-A7D8-E40EDDD53107}" srcOrd="0" destOrd="0" presId="urn:microsoft.com/office/officeart/2005/8/layout/pList2"/>
    <dgm:cxn modelId="{2468BDFD-19B7-4938-B95F-4E6BB91C62FA}" srcId="{43DCA3E6-A4D1-48FB-A823-C43EDDFC4AAA}" destId="{3BE9F9E8-D5FE-4243-BCDF-7BDBDF57BB8C}" srcOrd="2" destOrd="0" parTransId="{C696A0A0-576C-4F16-8E47-0C120D74CBB2}" sibTransId="{1675F0A1-62EB-4AA2-BFE2-B3A0F09081B9}"/>
    <dgm:cxn modelId="{98832237-D502-4692-B79C-416DF78C10B6}" type="presOf" srcId="{4A784545-E471-40CD-A4EE-972DE2465507}" destId="{F4C70A9F-D229-44B9-A7D8-E40EDDD53107}" srcOrd="0" destOrd="1" presId="urn:microsoft.com/office/officeart/2005/8/layout/pList2"/>
    <dgm:cxn modelId="{0ECDEA9F-537B-4777-B0A8-B4193A207096}" srcId="{57097424-14DE-49DD-A9EF-9B3272F17145}" destId="{4A784545-E471-40CD-A4EE-972DE2465507}" srcOrd="0" destOrd="0" parTransId="{F921E75D-31C1-4C8E-9C8D-72B3B433B5B1}" sibTransId="{8F813AD1-8B6B-4F16-8892-A4CA84A9C1B3}"/>
    <dgm:cxn modelId="{30DAA0C3-8ED4-4AB5-BD69-DDC0D829954E}" srcId="{43DCA3E6-A4D1-48FB-A823-C43EDDFC4AAA}" destId="{1D9BC057-DECD-4C5B-90CB-4EE838773C49}" srcOrd="1" destOrd="0" parTransId="{586860D9-5893-4F66-BF33-907FE38B4BC7}" sibTransId="{8648B411-202A-4159-AC5D-0BEAB5356484}"/>
    <dgm:cxn modelId="{ED80DE6A-460B-4641-878A-0522CB5F5893}" srcId="{57097424-14DE-49DD-A9EF-9B3272F17145}" destId="{D8518E61-3AA5-4670-9659-2D9A16FBA74C}" srcOrd="1" destOrd="0" parTransId="{2F63CAFA-4533-45AA-BABA-E8E0CC2036CE}" sibTransId="{78A146C6-5C50-4D18-9501-B1EC406402CF}"/>
    <dgm:cxn modelId="{0D9C4932-0D19-4D61-8E87-D2AD7DCC1F66}" type="presOf" srcId="{4CB6C9A3-7641-41BF-9B14-C2AC51A46903}" destId="{2AD5E1C4-539A-466F-AB09-E6B54785B071}" srcOrd="0" destOrd="0" presId="urn:microsoft.com/office/officeart/2005/8/layout/pList2"/>
    <dgm:cxn modelId="{47A55860-5881-47DE-9ACE-BFCE421D4EA5}" type="presOf" srcId="{3BE9F9E8-D5FE-4243-BCDF-7BDBDF57BB8C}" destId="{EDB2C3C4-FCCD-4CB1-ADCB-8DCC873B84A7}" srcOrd="0" destOrd="0" presId="urn:microsoft.com/office/officeart/2005/8/layout/pList2"/>
    <dgm:cxn modelId="{F65F7874-5171-45EA-ACE4-2C7CBEEA38E1}" type="presOf" srcId="{58CE17E5-AB1A-4DB6-9EEA-15978BD49641}" destId="{07CB5116-8378-4449-8E73-F6D174D01CF4}" srcOrd="0" destOrd="0" presId="urn:microsoft.com/office/officeart/2005/8/layout/pList2"/>
    <dgm:cxn modelId="{7CA492B6-9F93-43F5-8EC9-BA036E6E12AA}" srcId="{43DCA3E6-A4D1-48FB-A823-C43EDDFC4AAA}" destId="{58CE17E5-AB1A-4DB6-9EEA-15978BD49641}" srcOrd="3" destOrd="0" parTransId="{1CF99431-9D26-4026-AD18-5D665267384E}" sibTransId="{27B2569C-DB68-4768-8160-EF1D47BD3663}"/>
    <dgm:cxn modelId="{0D5EF3D0-9DAB-4FD9-8C74-AED4430B5A16}" type="presParOf" srcId="{CF8EC509-E196-4574-B68C-0A099B1C2D72}" destId="{CA443D8A-3E93-4E2C-89FB-1989CABE65DD}" srcOrd="0" destOrd="0" presId="urn:microsoft.com/office/officeart/2005/8/layout/pList2"/>
    <dgm:cxn modelId="{7D07DB93-2779-41E4-AC40-504BB94E41E6}" type="presParOf" srcId="{CF8EC509-E196-4574-B68C-0A099B1C2D72}" destId="{AF50F655-2D62-4F41-B292-0FE4F4542B80}" srcOrd="1" destOrd="0" presId="urn:microsoft.com/office/officeart/2005/8/layout/pList2"/>
    <dgm:cxn modelId="{71596D1B-82E4-4B7E-8663-55B2A0857ACA}" type="presParOf" srcId="{AF50F655-2D62-4F41-B292-0FE4F4542B80}" destId="{8D01B8F5-EBE8-4F70-9441-E752A0CBBCAD}" srcOrd="0" destOrd="0" presId="urn:microsoft.com/office/officeart/2005/8/layout/pList2"/>
    <dgm:cxn modelId="{21F45AF4-3538-4C47-918A-05370B5E4607}" type="presParOf" srcId="{8D01B8F5-EBE8-4F70-9441-E752A0CBBCAD}" destId="{F4C70A9F-D229-44B9-A7D8-E40EDDD53107}" srcOrd="0" destOrd="0" presId="urn:microsoft.com/office/officeart/2005/8/layout/pList2"/>
    <dgm:cxn modelId="{71284158-39DA-412F-BF40-87DA01688B7B}" type="presParOf" srcId="{8D01B8F5-EBE8-4F70-9441-E752A0CBBCAD}" destId="{7C5C4516-7D0E-44D6-B1A3-8F2E3D1A9116}" srcOrd="1" destOrd="0" presId="urn:microsoft.com/office/officeart/2005/8/layout/pList2"/>
    <dgm:cxn modelId="{6C80A4A5-E940-4B18-BD36-4FBCC4DE7E1E}" type="presParOf" srcId="{8D01B8F5-EBE8-4F70-9441-E752A0CBBCAD}" destId="{6F585419-6B5A-4383-B815-0CECF67F1E09}" srcOrd="2" destOrd="0" presId="urn:microsoft.com/office/officeart/2005/8/layout/pList2"/>
    <dgm:cxn modelId="{E543D6FF-F470-498E-8651-EC9A65BB5692}" type="presParOf" srcId="{AF50F655-2D62-4F41-B292-0FE4F4542B80}" destId="{2AD5E1C4-539A-466F-AB09-E6B54785B071}" srcOrd="1" destOrd="0" presId="urn:microsoft.com/office/officeart/2005/8/layout/pList2"/>
    <dgm:cxn modelId="{742EC312-5211-40F1-A739-19266135ACED}" type="presParOf" srcId="{AF50F655-2D62-4F41-B292-0FE4F4542B80}" destId="{79C659EE-0F56-4CB2-8638-C032D6934028}" srcOrd="2" destOrd="0" presId="urn:microsoft.com/office/officeart/2005/8/layout/pList2"/>
    <dgm:cxn modelId="{B48D133E-39C4-4C61-A3CA-5BFCDECAA5BE}" type="presParOf" srcId="{79C659EE-0F56-4CB2-8638-C032D6934028}" destId="{A58737AD-6427-42A7-9DCF-983EA84B723E}" srcOrd="0" destOrd="0" presId="urn:microsoft.com/office/officeart/2005/8/layout/pList2"/>
    <dgm:cxn modelId="{706875D4-D8BB-417E-810B-BADFF76443B3}" type="presParOf" srcId="{79C659EE-0F56-4CB2-8638-C032D6934028}" destId="{CDC93E26-27EC-417A-B678-CA03794CCBFF}" srcOrd="1" destOrd="0" presId="urn:microsoft.com/office/officeart/2005/8/layout/pList2"/>
    <dgm:cxn modelId="{80D0AC3F-DC08-48B5-BD2B-B20B3A0AF00F}" type="presParOf" srcId="{79C659EE-0F56-4CB2-8638-C032D6934028}" destId="{DD14F391-6A96-48CE-9C3F-A233ECBB8F30}" srcOrd="2" destOrd="0" presId="urn:microsoft.com/office/officeart/2005/8/layout/pList2"/>
    <dgm:cxn modelId="{525C6F8D-D10C-4282-8EEB-59741AB47207}" type="presParOf" srcId="{AF50F655-2D62-4F41-B292-0FE4F4542B80}" destId="{8C095066-3C8E-4FE9-B989-D7A00E96D281}" srcOrd="3" destOrd="0" presId="urn:microsoft.com/office/officeart/2005/8/layout/pList2"/>
    <dgm:cxn modelId="{CDD0D48A-A323-4CDA-BC62-3EEB9CB404E8}" type="presParOf" srcId="{AF50F655-2D62-4F41-B292-0FE4F4542B80}" destId="{B2D038A0-4E8C-4CCD-A6EB-2D9843D4C407}" srcOrd="4" destOrd="0" presId="urn:microsoft.com/office/officeart/2005/8/layout/pList2"/>
    <dgm:cxn modelId="{4F06329E-E509-4C1F-A3C7-1885B518297B}" type="presParOf" srcId="{B2D038A0-4E8C-4CCD-A6EB-2D9843D4C407}" destId="{EDB2C3C4-FCCD-4CB1-ADCB-8DCC873B84A7}" srcOrd="0" destOrd="0" presId="urn:microsoft.com/office/officeart/2005/8/layout/pList2"/>
    <dgm:cxn modelId="{2DBADE81-3E30-47A8-B286-6F225ADD8762}" type="presParOf" srcId="{B2D038A0-4E8C-4CCD-A6EB-2D9843D4C407}" destId="{8A032AE3-910B-49D8-A2E8-3B8ABC083F5E}" srcOrd="1" destOrd="0" presId="urn:microsoft.com/office/officeart/2005/8/layout/pList2"/>
    <dgm:cxn modelId="{06E5B1EE-3F84-4A67-ADDF-314478F7A459}" type="presParOf" srcId="{B2D038A0-4E8C-4CCD-A6EB-2D9843D4C407}" destId="{C1308714-AC75-4F3B-914D-24AC52F753EE}" srcOrd="2" destOrd="0" presId="urn:microsoft.com/office/officeart/2005/8/layout/pList2"/>
    <dgm:cxn modelId="{A0404EAB-7373-4E91-911C-BEE182DAFD7F}" type="presParOf" srcId="{AF50F655-2D62-4F41-B292-0FE4F4542B80}" destId="{4BE7D43F-19FB-4545-936A-A4C7B2601B97}" srcOrd="5" destOrd="0" presId="urn:microsoft.com/office/officeart/2005/8/layout/pList2"/>
    <dgm:cxn modelId="{02296D2F-9CB7-4876-9712-5D19B60EC89C}" type="presParOf" srcId="{AF50F655-2D62-4F41-B292-0FE4F4542B80}" destId="{736E68A4-B670-47FF-A225-A759906FCC5A}" srcOrd="6" destOrd="0" presId="urn:microsoft.com/office/officeart/2005/8/layout/pList2"/>
    <dgm:cxn modelId="{9EE10393-3544-40C7-AAC7-6FE1F0B7EBC4}" type="presParOf" srcId="{736E68A4-B670-47FF-A225-A759906FCC5A}" destId="{07CB5116-8378-4449-8E73-F6D174D01CF4}" srcOrd="0" destOrd="0" presId="urn:microsoft.com/office/officeart/2005/8/layout/pList2"/>
    <dgm:cxn modelId="{456A154D-2B3D-4594-B1F9-9619788B3210}" type="presParOf" srcId="{736E68A4-B670-47FF-A225-A759906FCC5A}" destId="{AEC7AF39-CEB5-4A3D-B211-EAAE9B821045}" srcOrd="1" destOrd="0" presId="urn:microsoft.com/office/officeart/2005/8/layout/pList2"/>
    <dgm:cxn modelId="{7A3B2C23-7E84-4366-84A0-6D36408328BF}" type="presParOf" srcId="{736E68A4-B670-47FF-A225-A759906FCC5A}" destId="{05BBF5B6-FD5A-449D-9C6A-93CDB9A43C1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DCA3E6-A4D1-48FB-A823-C43EDDFC4AAA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DBA15C-C150-4533-ACFF-86E5C18EC7B7}">
      <dgm:prSet phldrT="[Текст]"/>
      <dgm:spPr/>
      <dgm:t>
        <a:bodyPr/>
        <a:lstStyle/>
        <a:p>
          <a:r>
            <a:rPr lang="ru-RU"/>
            <a:t>РОЛЕВОЕ ВЗАИМОДЕЙСТВИЕ</a:t>
          </a:r>
        </a:p>
      </dgm:t>
    </dgm:pt>
    <dgm:pt modelId="{27F51DA2-A65B-4EE7-999B-869261736FE7}" type="parTrans" cxnId="{6BB40C0C-77B1-4231-96BF-1B77E14F3454}">
      <dgm:prSet/>
      <dgm:spPr/>
      <dgm:t>
        <a:bodyPr/>
        <a:lstStyle/>
        <a:p>
          <a:endParaRPr lang="ru-RU"/>
        </a:p>
      </dgm:t>
    </dgm:pt>
    <dgm:pt modelId="{FD0DFAAA-0C59-4791-BD19-3AF6C39C8119}" type="sibTrans" cxnId="{6BB40C0C-77B1-4231-96BF-1B77E14F3454}">
      <dgm:prSet/>
      <dgm:spPr/>
      <dgm:t>
        <a:bodyPr/>
        <a:lstStyle/>
        <a:p>
          <a:endParaRPr lang="ru-RU"/>
        </a:p>
      </dgm:t>
    </dgm:pt>
    <dgm:pt modelId="{DA30440D-04C3-41A4-A5B3-348CE65B52D0}">
      <dgm:prSet phldrT="[Текст]"/>
      <dgm:spPr/>
      <dgm:t>
        <a:bodyPr/>
        <a:lstStyle/>
        <a:p>
          <a:r>
            <a:rPr lang="ru-RU" dirty="0" smtClean="0"/>
            <a:t>Закупка материала</a:t>
          </a:r>
          <a:endParaRPr lang="ru-RU" dirty="0"/>
        </a:p>
      </dgm:t>
    </dgm:pt>
    <dgm:pt modelId="{242B83C0-7B8A-4760-8A30-E8F2355F66D7}" type="parTrans" cxnId="{7A2CC4AC-B5D3-494B-B9BA-366D94EF115E}">
      <dgm:prSet/>
      <dgm:spPr/>
      <dgm:t>
        <a:bodyPr/>
        <a:lstStyle/>
        <a:p>
          <a:endParaRPr lang="ru-RU"/>
        </a:p>
      </dgm:t>
    </dgm:pt>
    <dgm:pt modelId="{57236C43-DFCA-43C7-B6CC-D9CBF0CC7137}" type="sibTrans" cxnId="{7A2CC4AC-B5D3-494B-B9BA-366D94EF115E}">
      <dgm:prSet/>
      <dgm:spPr/>
      <dgm:t>
        <a:bodyPr/>
        <a:lstStyle/>
        <a:p>
          <a:endParaRPr lang="ru-RU"/>
        </a:p>
      </dgm:t>
    </dgm:pt>
    <dgm:pt modelId="{2E8C3C70-9A4C-40B2-8E96-58BB0C92CD20}">
      <dgm:prSet phldrT="[Текст]"/>
      <dgm:spPr/>
      <dgm:t>
        <a:bodyPr/>
        <a:lstStyle/>
        <a:p>
          <a:r>
            <a:rPr lang="ru-RU" dirty="0" smtClean="0"/>
            <a:t>Обсуждение действий</a:t>
          </a:r>
          <a:endParaRPr lang="ru-RU" dirty="0"/>
        </a:p>
      </dgm:t>
    </dgm:pt>
    <dgm:pt modelId="{0B1D1FD6-3FD1-44F9-B30C-599218F3503C}" type="parTrans" cxnId="{425E3D85-92A6-4CD2-9BD6-29BAE35D56FF}">
      <dgm:prSet/>
      <dgm:spPr/>
      <dgm:t>
        <a:bodyPr/>
        <a:lstStyle/>
        <a:p>
          <a:endParaRPr lang="ru-RU"/>
        </a:p>
      </dgm:t>
    </dgm:pt>
    <dgm:pt modelId="{12F26DA5-AE57-4DA9-BFAF-37A802C8B0AD}" type="sibTrans" cxnId="{425E3D85-92A6-4CD2-9BD6-29BAE35D56FF}">
      <dgm:prSet/>
      <dgm:spPr/>
      <dgm:t>
        <a:bodyPr/>
        <a:lstStyle/>
        <a:p>
          <a:endParaRPr lang="ru-RU"/>
        </a:p>
      </dgm:t>
    </dgm:pt>
    <dgm:pt modelId="{5C7FD722-9D3F-4D3D-BE12-F4E989208623}">
      <dgm:prSet phldrT="[Текст]"/>
      <dgm:spPr/>
      <dgm:t>
        <a:bodyPr/>
        <a:lstStyle/>
        <a:p>
          <a:r>
            <a:rPr lang="ru-RU"/>
            <a:t>АТРИБУТЫ</a:t>
          </a:r>
        </a:p>
      </dgm:t>
    </dgm:pt>
    <dgm:pt modelId="{68460A43-89A6-44C7-82B8-EEE788851D2E}" type="parTrans" cxnId="{1754F287-14DF-48D6-8235-57D5E0B9E6FB}">
      <dgm:prSet/>
      <dgm:spPr/>
      <dgm:t>
        <a:bodyPr/>
        <a:lstStyle/>
        <a:p>
          <a:endParaRPr lang="ru-RU"/>
        </a:p>
      </dgm:t>
    </dgm:pt>
    <dgm:pt modelId="{836B453A-D69A-4912-9D63-4059C005CF73}" type="sibTrans" cxnId="{1754F287-14DF-48D6-8235-57D5E0B9E6FB}">
      <dgm:prSet/>
      <dgm:spPr/>
      <dgm:t>
        <a:bodyPr/>
        <a:lstStyle/>
        <a:p>
          <a:endParaRPr lang="ru-RU"/>
        </a:p>
      </dgm:t>
    </dgm:pt>
    <dgm:pt modelId="{98225CAC-DAB6-4CC9-A70E-88D6093D9AC8}">
      <dgm:prSet phldrT="[Текст]"/>
      <dgm:spPr/>
      <dgm:t>
        <a:bodyPr/>
        <a:lstStyle/>
        <a:p>
          <a:r>
            <a:rPr lang="ru-RU" dirty="0" smtClean="0"/>
            <a:t>Инструменты</a:t>
          </a:r>
          <a:endParaRPr lang="ru-RU" dirty="0"/>
        </a:p>
      </dgm:t>
    </dgm:pt>
    <dgm:pt modelId="{0BE0666B-BA10-469A-9248-A17954F25E24}" type="parTrans" cxnId="{4F3D5E90-80B9-4419-84D9-465D7C715A3F}">
      <dgm:prSet/>
      <dgm:spPr/>
      <dgm:t>
        <a:bodyPr/>
        <a:lstStyle/>
        <a:p>
          <a:endParaRPr lang="ru-RU"/>
        </a:p>
      </dgm:t>
    </dgm:pt>
    <dgm:pt modelId="{182489DD-FAAD-47C8-8723-AF9311DC88C7}" type="sibTrans" cxnId="{4F3D5E90-80B9-4419-84D9-465D7C715A3F}">
      <dgm:prSet/>
      <dgm:spPr/>
      <dgm:t>
        <a:bodyPr/>
        <a:lstStyle/>
        <a:p>
          <a:endParaRPr lang="ru-RU"/>
        </a:p>
      </dgm:t>
    </dgm:pt>
    <dgm:pt modelId="{E10D030D-8CDF-45FF-B40B-F6E23C5E5AB7}">
      <dgm:prSet phldrT="[Текст]"/>
      <dgm:spPr/>
      <dgm:t>
        <a:bodyPr/>
        <a:lstStyle/>
        <a:p>
          <a:r>
            <a:rPr lang="ru-RU" dirty="0" smtClean="0"/>
            <a:t>Конструктор</a:t>
          </a:r>
          <a:endParaRPr lang="ru-RU" dirty="0"/>
        </a:p>
      </dgm:t>
    </dgm:pt>
    <dgm:pt modelId="{59753ECA-553D-46D1-815E-A51145D9765E}" type="parTrans" cxnId="{EFBAC73F-88F5-4399-B700-80B68CB2363C}">
      <dgm:prSet/>
      <dgm:spPr/>
      <dgm:t>
        <a:bodyPr/>
        <a:lstStyle/>
        <a:p>
          <a:endParaRPr lang="ru-RU"/>
        </a:p>
      </dgm:t>
    </dgm:pt>
    <dgm:pt modelId="{90DF9279-982C-4577-A023-5EC07C7C7B64}" type="sibTrans" cxnId="{EFBAC73F-88F5-4399-B700-80B68CB2363C}">
      <dgm:prSet/>
      <dgm:spPr/>
      <dgm:t>
        <a:bodyPr/>
        <a:lstStyle/>
        <a:p>
          <a:endParaRPr lang="ru-RU"/>
        </a:p>
      </dgm:t>
    </dgm:pt>
    <dgm:pt modelId="{5C7CA4B8-44AB-449E-BB2F-1B4EC337587F}">
      <dgm:prSet phldrT="[Текст]"/>
      <dgm:spPr/>
      <dgm:t>
        <a:bodyPr/>
        <a:lstStyle/>
        <a:p>
          <a:r>
            <a:rPr lang="ru-RU" dirty="0" smtClean="0"/>
            <a:t>Костюмы</a:t>
          </a:r>
          <a:endParaRPr lang="ru-RU" dirty="0"/>
        </a:p>
      </dgm:t>
    </dgm:pt>
    <dgm:pt modelId="{475E8386-D6B3-4FD7-A383-8F85F10C2610}" type="parTrans" cxnId="{7A591043-49D7-4DFB-9162-D456AFE027AB}">
      <dgm:prSet/>
      <dgm:spPr/>
    </dgm:pt>
    <dgm:pt modelId="{BA7F9C2A-6BF3-4E62-838A-8F423C3B5BDE}" type="sibTrans" cxnId="{7A591043-49D7-4DFB-9162-D456AFE027AB}">
      <dgm:prSet/>
      <dgm:spPr/>
    </dgm:pt>
    <dgm:pt modelId="{ABEC92C6-F727-4E3E-A207-716E3AEF7119}">
      <dgm:prSet phldrT="[Текст]"/>
      <dgm:spPr/>
      <dgm:t>
        <a:bodyPr/>
        <a:lstStyle/>
        <a:p>
          <a:r>
            <a:rPr lang="ru-RU" dirty="0" smtClean="0"/>
            <a:t>Каменщик</a:t>
          </a:r>
          <a:endParaRPr lang="ru-RU" dirty="0"/>
        </a:p>
      </dgm:t>
    </dgm:pt>
    <dgm:pt modelId="{AA86C50F-D62D-40A4-885E-D4FC6FA46599}">
      <dgm:prSet phldrT="[Текст]"/>
      <dgm:spPr/>
      <dgm:t>
        <a:bodyPr/>
        <a:lstStyle/>
        <a:p>
          <a:r>
            <a:rPr lang="ru-RU" dirty="0" smtClean="0"/>
            <a:t>Прораб</a:t>
          </a:r>
          <a:endParaRPr lang="ru-RU" dirty="0"/>
        </a:p>
      </dgm:t>
    </dgm:pt>
    <dgm:pt modelId="{D67A0C7F-2A72-4310-AD17-47C1DFC0FE0E}">
      <dgm:prSet phldrT="[Текст]"/>
      <dgm:spPr/>
      <dgm:t>
        <a:bodyPr/>
        <a:lstStyle/>
        <a:p>
          <a:r>
            <a:rPr lang="ru-RU"/>
            <a:t>РОЛИ</a:t>
          </a:r>
        </a:p>
      </dgm:t>
    </dgm:pt>
    <dgm:pt modelId="{87BCDF21-3C41-4221-AC63-71C46739E27D}" type="sibTrans" cxnId="{74862090-CB0F-4FC1-A564-A59C64C1BE2E}">
      <dgm:prSet/>
      <dgm:spPr/>
      <dgm:t>
        <a:bodyPr/>
        <a:lstStyle/>
        <a:p>
          <a:endParaRPr lang="ru-RU"/>
        </a:p>
      </dgm:t>
    </dgm:pt>
    <dgm:pt modelId="{DDCB1417-B336-4EB3-B963-7AE33A590002}" type="parTrans" cxnId="{74862090-CB0F-4FC1-A564-A59C64C1BE2E}">
      <dgm:prSet/>
      <dgm:spPr/>
      <dgm:t>
        <a:bodyPr/>
        <a:lstStyle/>
        <a:p>
          <a:endParaRPr lang="ru-RU"/>
        </a:p>
      </dgm:t>
    </dgm:pt>
    <dgm:pt modelId="{EC9F60B1-F0E2-4E7A-95E6-F7C94655F0C9}" type="sibTrans" cxnId="{B5CB5041-F448-4EF5-8040-43C0B65BE99A}">
      <dgm:prSet/>
      <dgm:spPr/>
      <dgm:t>
        <a:bodyPr/>
        <a:lstStyle/>
        <a:p>
          <a:endParaRPr lang="ru-RU"/>
        </a:p>
      </dgm:t>
    </dgm:pt>
    <dgm:pt modelId="{A7D1B11A-3B85-4A4E-BF17-36EB6BB1FD03}" type="parTrans" cxnId="{B5CB5041-F448-4EF5-8040-43C0B65BE99A}">
      <dgm:prSet/>
      <dgm:spPr/>
      <dgm:t>
        <a:bodyPr/>
        <a:lstStyle/>
        <a:p>
          <a:endParaRPr lang="ru-RU"/>
        </a:p>
      </dgm:t>
    </dgm:pt>
    <dgm:pt modelId="{C0B2BADC-94B8-4520-83B4-C6B389CD45A0}" type="sibTrans" cxnId="{710C285B-217B-45ED-B814-7CE726FA565E}">
      <dgm:prSet/>
      <dgm:spPr/>
      <dgm:t>
        <a:bodyPr/>
        <a:lstStyle/>
        <a:p>
          <a:endParaRPr lang="ru-RU"/>
        </a:p>
      </dgm:t>
    </dgm:pt>
    <dgm:pt modelId="{A908F567-6EE3-45E3-BD4F-30608877064C}" type="parTrans" cxnId="{710C285B-217B-45ED-B814-7CE726FA565E}">
      <dgm:prSet/>
      <dgm:spPr/>
      <dgm:t>
        <a:bodyPr/>
        <a:lstStyle/>
        <a:p>
          <a:endParaRPr lang="ru-RU"/>
        </a:p>
      </dgm:t>
    </dgm:pt>
    <dgm:pt modelId="{B6724A42-42AF-4ABA-8EF9-ADD6CE4F4A68}">
      <dgm:prSet phldrT="[Текст]"/>
      <dgm:spPr/>
      <dgm:t>
        <a:bodyPr/>
        <a:lstStyle/>
        <a:p>
          <a:r>
            <a:rPr lang="ru-RU" dirty="0" smtClean="0"/>
            <a:t>Крановщик</a:t>
          </a:r>
          <a:endParaRPr lang="ru-RU" dirty="0"/>
        </a:p>
      </dgm:t>
    </dgm:pt>
    <dgm:pt modelId="{8B163ED1-5729-41D1-AA3D-40729A6E10B2}" type="parTrans" cxnId="{A2630E4C-6BBF-40D8-8DA1-0D4349FCEE69}">
      <dgm:prSet/>
      <dgm:spPr/>
    </dgm:pt>
    <dgm:pt modelId="{012CB4EA-8AEE-4341-9A34-9B57BEDFDA06}" type="sibTrans" cxnId="{A2630E4C-6BBF-40D8-8DA1-0D4349FCEE69}">
      <dgm:prSet/>
      <dgm:spPr/>
    </dgm:pt>
    <dgm:pt modelId="{F256F5C5-D0A6-44D4-B2D5-25EAA612F347}">
      <dgm:prSet phldrT="[Текст]"/>
      <dgm:spPr/>
      <dgm:t>
        <a:bodyPr/>
        <a:lstStyle/>
        <a:p>
          <a:r>
            <a:rPr lang="ru-RU" dirty="0" smtClean="0"/>
            <a:t>Выдача атрибутов по ролям</a:t>
          </a:r>
          <a:endParaRPr lang="ru-RU" dirty="0"/>
        </a:p>
      </dgm:t>
    </dgm:pt>
    <dgm:pt modelId="{C2840FDC-0A86-464B-80E8-9E6A5702BD9E}" type="parTrans" cxnId="{97975F3B-A821-4875-B3DE-E1DF75B7CB20}">
      <dgm:prSet/>
      <dgm:spPr/>
    </dgm:pt>
    <dgm:pt modelId="{E179AF18-B729-4FA4-89A0-D1886DB7D348}" type="sibTrans" cxnId="{97975F3B-A821-4875-B3DE-E1DF75B7CB20}">
      <dgm:prSet/>
      <dgm:spPr/>
    </dgm:pt>
    <dgm:pt modelId="{45269B39-B09D-4468-BC4F-AFCBA27412C1}" type="pres">
      <dgm:prSet presAssocID="{43DCA3E6-A4D1-48FB-A823-C43EDDFC4AA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EB356A-07B3-4CE4-BA7D-AE5272B37500}" type="pres">
      <dgm:prSet presAssocID="{D67A0C7F-2A72-4310-AD17-47C1DFC0FE0E}" presName="comp" presStyleCnt="0"/>
      <dgm:spPr/>
    </dgm:pt>
    <dgm:pt modelId="{778283FF-10A0-4AB0-9730-9107B20E2BA4}" type="pres">
      <dgm:prSet presAssocID="{D67A0C7F-2A72-4310-AD17-47C1DFC0FE0E}" presName="box" presStyleLbl="node1" presStyleIdx="0" presStyleCnt="3"/>
      <dgm:spPr/>
      <dgm:t>
        <a:bodyPr/>
        <a:lstStyle/>
        <a:p>
          <a:endParaRPr lang="ru-RU"/>
        </a:p>
      </dgm:t>
    </dgm:pt>
    <dgm:pt modelId="{65ECC0C1-FC14-44D5-9C1F-B15104E5C5BB}" type="pres">
      <dgm:prSet presAssocID="{D67A0C7F-2A72-4310-AD17-47C1DFC0FE0E}" presName="img" presStyleLbl="fgImgPlace1" presStyleIdx="0" presStyleCnt="3"/>
      <dgm:spPr/>
    </dgm:pt>
    <dgm:pt modelId="{1DC0A556-BEAA-4913-872A-6830589F21F8}" type="pres">
      <dgm:prSet presAssocID="{D67A0C7F-2A72-4310-AD17-47C1DFC0FE0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6292B-2317-4481-A0AE-D18D40854012}" type="pres">
      <dgm:prSet presAssocID="{87BCDF21-3C41-4221-AC63-71C46739E27D}" presName="spacer" presStyleCnt="0"/>
      <dgm:spPr/>
    </dgm:pt>
    <dgm:pt modelId="{2786470A-3E39-4D06-BED8-4BA5070F4DED}" type="pres">
      <dgm:prSet presAssocID="{5C7FD722-9D3F-4D3D-BE12-F4E989208623}" presName="comp" presStyleCnt="0"/>
      <dgm:spPr/>
    </dgm:pt>
    <dgm:pt modelId="{6306DB07-593E-43B5-805D-0F06D4F11636}" type="pres">
      <dgm:prSet presAssocID="{5C7FD722-9D3F-4D3D-BE12-F4E989208623}" presName="box" presStyleLbl="node1" presStyleIdx="1" presStyleCnt="3"/>
      <dgm:spPr/>
      <dgm:t>
        <a:bodyPr/>
        <a:lstStyle/>
        <a:p>
          <a:endParaRPr lang="ru-RU"/>
        </a:p>
      </dgm:t>
    </dgm:pt>
    <dgm:pt modelId="{F5401008-70AB-454A-81D8-71531B030111}" type="pres">
      <dgm:prSet presAssocID="{5C7FD722-9D3F-4D3D-BE12-F4E989208623}" presName="img" presStyleLbl="fgImgPlace1" presStyleIdx="1" presStyleCnt="3" custLinFactNeighborX="348" custLinFactNeighborY="-365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</dgm:spPr>
      <dgm:t>
        <a:bodyPr/>
        <a:lstStyle/>
        <a:p>
          <a:endParaRPr lang="ru-RU"/>
        </a:p>
      </dgm:t>
    </dgm:pt>
    <dgm:pt modelId="{569087E9-BB6B-4BD8-B729-2D6E92055FF0}" type="pres">
      <dgm:prSet presAssocID="{5C7FD722-9D3F-4D3D-BE12-F4E989208623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CB6DE-2491-47B0-9103-7D085910E49D}" type="pres">
      <dgm:prSet presAssocID="{836B453A-D69A-4912-9D63-4059C005CF73}" presName="spacer" presStyleCnt="0"/>
      <dgm:spPr/>
    </dgm:pt>
    <dgm:pt modelId="{74415AD5-6219-45D9-A5FD-DB21FC3D4CCF}" type="pres">
      <dgm:prSet presAssocID="{6EDBA15C-C150-4533-ACFF-86E5C18EC7B7}" presName="comp" presStyleCnt="0"/>
      <dgm:spPr/>
    </dgm:pt>
    <dgm:pt modelId="{E8E79E5C-0946-446B-AD78-57AB9CFC0F39}" type="pres">
      <dgm:prSet presAssocID="{6EDBA15C-C150-4533-ACFF-86E5C18EC7B7}" presName="box" presStyleLbl="node1" presStyleIdx="2" presStyleCnt="3"/>
      <dgm:spPr/>
      <dgm:t>
        <a:bodyPr/>
        <a:lstStyle/>
        <a:p>
          <a:endParaRPr lang="ru-RU"/>
        </a:p>
      </dgm:t>
    </dgm:pt>
    <dgm:pt modelId="{97D4DA03-B1A6-40AB-B1D4-C91DF3A378F6}" type="pres">
      <dgm:prSet presAssocID="{6EDBA15C-C150-4533-ACFF-86E5C18EC7B7}" presName="img" presStyleLbl="fgImgPlace1" presStyleIdx="2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  <dgm:pt modelId="{8C55F75E-A598-450D-8A56-FE9BE4237CDF}" type="pres">
      <dgm:prSet presAssocID="{6EDBA15C-C150-4533-ACFF-86E5C18EC7B7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591043-49D7-4DFB-9162-D456AFE027AB}" srcId="{5C7FD722-9D3F-4D3D-BE12-F4E989208623}" destId="{5C7CA4B8-44AB-449E-BB2F-1B4EC337587F}" srcOrd="2" destOrd="0" parTransId="{475E8386-D6B3-4FD7-A383-8F85F10C2610}" sibTransId="{BA7F9C2A-6BF3-4E62-838A-8F423C3B5BDE}"/>
    <dgm:cxn modelId="{A2630E4C-6BBF-40D8-8DA1-0D4349FCEE69}" srcId="{D67A0C7F-2A72-4310-AD17-47C1DFC0FE0E}" destId="{B6724A42-42AF-4ABA-8EF9-ADD6CE4F4A68}" srcOrd="2" destOrd="0" parTransId="{8B163ED1-5729-41D1-AA3D-40729A6E10B2}" sibTransId="{012CB4EA-8AEE-4341-9A34-9B57BEDFDA06}"/>
    <dgm:cxn modelId="{ECC6607E-FDCA-4196-B6E0-ED039DF9C098}" type="presOf" srcId="{43DCA3E6-A4D1-48FB-A823-C43EDDFC4AAA}" destId="{45269B39-B09D-4468-BC4F-AFCBA27412C1}" srcOrd="0" destOrd="0" presId="urn:microsoft.com/office/officeart/2005/8/layout/vList4#2"/>
    <dgm:cxn modelId="{4F3D5E90-80B9-4419-84D9-465D7C715A3F}" srcId="{5C7FD722-9D3F-4D3D-BE12-F4E989208623}" destId="{98225CAC-DAB6-4CC9-A70E-88D6093D9AC8}" srcOrd="0" destOrd="0" parTransId="{0BE0666B-BA10-469A-9248-A17954F25E24}" sibTransId="{182489DD-FAAD-47C8-8723-AF9311DC88C7}"/>
    <dgm:cxn modelId="{0EE8A540-2C6D-48FC-86DC-3B8038EAC9C3}" type="presOf" srcId="{D67A0C7F-2A72-4310-AD17-47C1DFC0FE0E}" destId="{778283FF-10A0-4AB0-9730-9107B20E2BA4}" srcOrd="0" destOrd="0" presId="urn:microsoft.com/office/officeart/2005/8/layout/vList4#2"/>
    <dgm:cxn modelId="{97975F3B-A821-4875-B3DE-E1DF75B7CB20}" srcId="{6EDBA15C-C150-4533-ACFF-86E5C18EC7B7}" destId="{F256F5C5-D0A6-44D4-B2D5-25EAA612F347}" srcOrd="1" destOrd="0" parTransId="{C2840FDC-0A86-464B-80E8-9E6A5702BD9E}" sibTransId="{E179AF18-B729-4FA4-89A0-D1886DB7D348}"/>
    <dgm:cxn modelId="{09ACA7F1-F1A5-4DB2-8571-9428D04216F9}" type="presOf" srcId="{DA30440D-04C3-41A4-A5B3-348CE65B52D0}" destId="{8C55F75E-A598-450D-8A56-FE9BE4237CDF}" srcOrd="1" destOrd="1" presId="urn:microsoft.com/office/officeart/2005/8/layout/vList4#2"/>
    <dgm:cxn modelId="{7DFB5D97-C98A-4FCB-AEB7-187D0AA471F1}" type="presOf" srcId="{ABEC92C6-F727-4E3E-A207-716E3AEF7119}" destId="{778283FF-10A0-4AB0-9730-9107B20E2BA4}" srcOrd="0" destOrd="2" presId="urn:microsoft.com/office/officeart/2005/8/layout/vList4#2"/>
    <dgm:cxn modelId="{5BB29DE6-24A8-4991-9B84-F7A06382797C}" type="presOf" srcId="{98225CAC-DAB6-4CC9-A70E-88D6093D9AC8}" destId="{569087E9-BB6B-4BD8-B729-2D6E92055FF0}" srcOrd="1" destOrd="1" presId="urn:microsoft.com/office/officeart/2005/8/layout/vList4#2"/>
    <dgm:cxn modelId="{9474CBB0-9A94-485D-843D-CEC959027146}" type="presOf" srcId="{6EDBA15C-C150-4533-ACFF-86E5C18EC7B7}" destId="{8C55F75E-A598-450D-8A56-FE9BE4237CDF}" srcOrd="1" destOrd="0" presId="urn:microsoft.com/office/officeart/2005/8/layout/vList4#2"/>
    <dgm:cxn modelId="{ED48F9C9-4913-4E6C-A56E-914F1AA8C290}" type="presOf" srcId="{AA86C50F-D62D-40A4-885E-D4FC6FA46599}" destId="{1DC0A556-BEAA-4913-872A-6830589F21F8}" srcOrd="1" destOrd="1" presId="urn:microsoft.com/office/officeart/2005/8/layout/vList4#2"/>
    <dgm:cxn modelId="{710C285B-217B-45ED-B814-7CE726FA565E}" srcId="{D67A0C7F-2A72-4310-AD17-47C1DFC0FE0E}" destId="{AA86C50F-D62D-40A4-885E-D4FC6FA46599}" srcOrd="0" destOrd="0" parTransId="{A908F567-6EE3-45E3-BD4F-30608877064C}" sibTransId="{C0B2BADC-94B8-4520-83B4-C6B389CD45A0}"/>
    <dgm:cxn modelId="{634FC466-EA4E-4B8F-838B-39DACBFC2821}" type="presOf" srcId="{5C7CA4B8-44AB-449E-BB2F-1B4EC337587F}" destId="{6306DB07-593E-43B5-805D-0F06D4F11636}" srcOrd="0" destOrd="3" presId="urn:microsoft.com/office/officeart/2005/8/layout/vList4#2"/>
    <dgm:cxn modelId="{9C312140-6CFF-4B11-9755-6E29B4D1AF86}" type="presOf" srcId="{E10D030D-8CDF-45FF-B40B-F6E23C5E5AB7}" destId="{569087E9-BB6B-4BD8-B729-2D6E92055FF0}" srcOrd="1" destOrd="2" presId="urn:microsoft.com/office/officeart/2005/8/layout/vList4#2"/>
    <dgm:cxn modelId="{BEA3C58E-2855-4448-9205-2037F715A886}" type="presOf" srcId="{5C7FD722-9D3F-4D3D-BE12-F4E989208623}" destId="{6306DB07-593E-43B5-805D-0F06D4F11636}" srcOrd="0" destOrd="0" presId="urn:microsoft.com/office/officeart/2005/8/layout/vList4#2"/>
    <dgm:cxn modelId="{6BB40C0C-77B1-4231-96BF-1B77E14F3454}" srcId="{43DCA3E6-A4D1-48FB-A823-C43EDDFC4AAA}" destId="{6EDBA15C-C150-4533-ACFF-86E5C18EC7B7}" srcOrd="2" destOrd="0" parTransId="{27F51DA2-A65B-4EE7-999B-869261736FE7}" sibTransId="{FD0DFAAA-0C59-4791-BD19-3AF6C39C8119}"/>
    <dgm:cxn modelId="{56F71505-0AE6-490D-B434-409B717ADC5F}" type="presOf" srcId="{2E8C3C70-9A4C-40B2-8E96-58BB0C92CD20}" destId="{E8E79E5C-0946-446B-AD78-57AB9CFC0F39}" srcOrd="0" destOrd="3" presId="urn:microsoft.com/office/officeart/2005/8/layout/vList4#2"/>
    <dgm:cxn modelId="{66883E84-61F5-4A15-B003-D196090076B3}" type="presOf" srcId="{E10D030D-8CDF-45FF-B40B-F6E23C5E5AB7}" destId="{6306DB07-593E-43B5-805D-0F06D4F11636}" srcOrd="0" destOrd="2" presId="urn:microsoft.com/office/officeart/2005/8/layout/vList4#2"/>
    <dgm:cxn modelId="{EFBAC73F-88F5-4399-B700-80B68CB2363C}" srcId="{5C7FD722-9D3F-4D3D-BE12-F4E989208623}" destId="{E10D030D-8CDF-45FF-B40B-F6E23C5E5AB7}" srcOrd="1" destOrd="0" parTransId="{59753ECA-553D-46D1-815E-A51145D9765E}" sibTransId="{90DF9279-982C-4577-A023-5EC07C7C7B64}"/>
    <dgm:cxn modelId="{E23F49D6-C7F6-4861-AFBE-AFE091BA1CE1}" type="presOf" srcId="{B6724A42-42AF-4ABA-8EF9-ADD6CE4F4A68}" destId="{1DC0A556-BEAA-4913-872A-6830589F21F8}" srcOrd="1" destOrd="3" presId="urn:microsoft.com/office/officeart/2005/8/layout/vList4#2"/>
    <dgm:cxn modelId="{5DE23396-54B4-411E-8E7F-4B2EBC40F610}" type="presOf" srcId="{ABEC92C6-F727-4E3E-A207-716E3AEF7119}" destId="{1DC0A556-BEAA-4913-872A-6830589F21F8}" srcOrd="1" destOrd="2" presId="urn:microsoft.com/office/officeart/2005/8/layout/vList4#2"/>
    <dgm:cxn modelId="{C0C3F92F-F860-4329-B1F8-6E26BDF1E7E6}" type="presOf" srcId="{5C7CA4B8-44AB-449E-BB2F-1B4EC337587F}" destId="{569087E9-BB6B-4BD8-B729-2D6E92055FF0}" srcOrd="1" destOrd="3" presId="urn:microsoft.com/office/officeart/2005/8/layout/vList4#2"/>
    <dgm:cxn modelId="{B7986992-C795-4AFF-83A7-3ABC933D9735}" type="presOf" srcId="{2E8C3C70-9A4C-40B2-8E96-58BB0C92CD20}" destId="{8C55F75E-A598-450D-8A56-FE9BE4237CDF}" srcOrd="1" destOrd="3" presId="urn:microsoft.com/office/officeart/2005/8/layout/vList4#2"/>
    <dgm:cxn modelId="{7A2CC4AC-B5D3-494B-B9BA-366D94EF115E}" srcId="{6EDBA15C-C150-4533-ACFF-86E5C18EC7B7}" destId="{DA30440D-04C3-41A4-A5B3-348CE65B52D0}" srcOrd="0" destOrd="0" parTransId="{242B83C0-7B8A-4760-8A30-E8F2355F66D7}" sibTransId="{57236C43-DFCA-43C7-B6CC-D9CBF0CC7137}"/>
    <dgm:cxn modelId="{2634AF68-CBE2-42C0-B19F-1C137EED844B}" type="presOf" srcId="{F256F5C5-D0A6-44D4-B2D5-25EAA612F347}" destId="{E8E79E5C-0946-446B-AD78-57AB9CFC0F39}" srcOrd="0" destOrd="2" presId="urn:microsoft.com/office/officeart/2005/8/layout/vList4#2"/>
    <dgm:cxn modelId="{425E3D85-92A6-4CD2-9BD6-29BAE35D56FF}" srcId="{6EDBA15C-C150-4533-ACFF-86E5C18EC7B7}" destId="{2E8C3C70-9A4C-40B2-8E96-58BB0C92CD20}" srcOrd="2" destOrd="0" parTransId="{0B1D1FD6-3FD1-44F9-B30C-599218F3503C}" sibTransId="{12F26DA5-AE57-4DA9-BFAF-37A802C8B0AD}"/>
    <dgm:cxn modelId="{0E8AEF7D-6C34-4425-9EE8-65DA871D18F2}" type="presOf" srcId="{B6724A42-42AF-4ABA-8EF9-ADD6CE4F4A68}" destId="{778283FF-10A0-4AB0-9730-9107B20E2BA4}" srcOrd="0" destOrd="3" presId="urn:microsoft.com/office/officeart/2005/8/layout/vList4#2"/>
    <dgm:cxn modelId="{B5CB5041-F448-4EF5-8040-43C0B65BE99A}" srcId="{D67A0C7F-2A72-4310-AD17-47C1DFC0FE0E}" destId="{ABEC92C6-F727-4E3E-A207-716E3AEF7119}" srcOrd="1" destOrd="0" parTransId="{A7D1B11A-3B85-4A4E-BF17-36EB6BB1FD03}" sibTransId="{EC9F60B1-F0E2-4E7A-95E6-F7C94655F0C9}"/>
    <dgm:cxn modelId="{ACFE7723-02C8-4F2C-B8A1-CF456FB8E2A0}" type="presOf" srcId="{5C7FD722-9D3F-4D3D-BE12-F4E989208623}" destId="{569087E9-BB6B-4BD8-B729-2D6E92055FF0}" srcOrd="1" destOrd="0" presId="urn:microsoft.com/office/officeart/2005/8/layout/vList4#2"/>
    <dgm:cxn modelId="{1754F287-14DF-48D6-8235-57D5E0B9E6FB}" srcId="{43DCA3E6-A4D1-48FB-A823-C43EDDFC4AAA}" destId="{5C7FD722-9D3F-4D3D-BE12-F4E989208623}" srcOrd="1" destOrd="0" parTransId="{68460A43-89A6-44C7-82B8-EEE788851D2E}" sibTransId="{836B453A-D69A-4912-9D63-4059C005CF73}"/>
    <dgm:cxn modelId="{5A228F11-E575-4EEE-AAC7-CE2F83552E8C}" type="presOf" srcId="{98225CAC-DAB6-4CC9-A70E-88D6093D9AC8}" destId="{6306DB07-593E-43B5-805D-0F06D4F11636}" srcOrd="0" destOrd="1" presId="urn:microsoft.com/office/officeart/2005/8/layout/vList4#2"/>
    <dgm:cxn modelId="{74862090-CB0F-4FC1-A564-A59C64C1BE2E}" srcId="{43DCA3E6-A4D1-48FB-A823-C43EDDFC4AAA}" destId="{D67A0C7F-2A72-4310-AD17-47C1DFC0FE0E}" srcOrd="0" destOrd="0" parTransId="{DDCB1417-B336-4EB3-B963-7AE33A590002}" sibTransId="{87BCDF21-3C41-4221-AC63-71C46739E27D}"/>
    <dgm:cxn modelId="{F43273C5-8DA2-4CE1-A6B8-FB5E0C2F106A}" type="presOf" srcId="{D67A0C7F-2A72-4310-AD17-47C1DFC0FE0E}" destId="{1DC0A556-BEAA-4913-872A-6830589F21F8}" srcOrd="1" destOrd="0" presId="urn:microsoft.com/office/officeart/2005/8/layout/vList4#2"/>
    <dgm:cxn modelId="{4BDAECFA-5DE3-43FB-99E6-D52FDE37D6EE}" type="presOf" srcId="{DA30440D-04C3-41A4-A5B3-348CE65B52D0}" destId="{E8E79E5C-0946-446B-AD78-57AB9CFC0F39}" srcOrd="0" destOrd="1" presId="urn:microsoft.com/office/officeart/2005/8/layout/vList4#2"/>
    <dgm:cxn modelId="{7E235E2B-3731-4EC5-8DE1-AB8E3E5C262B}" type="presOf" srcId="{6EDBA15C-C150-4533-ACFF-86E5C18EC7B7}" destId="{E8E79E5C-0946-446B-AD78-57AB9CFC0F39}" srcOrd="0" destOrd="0" presId="urn:microsoft.com/office/officeart/2005/8/layout/vList4#2"/>
    <dgm:cxn modelId="{481AB8BA-62BE-41BA-8B62-8A7BEF6F828D}" type="presOf" srcId="{AA86C50F-D62D-40A4-885E-D4FC6FA46599}" destId="{778283FF-10A0-4AB0-9730-9107B20E2BA4}" srcOrd="0" destOrd="1" presId="urn:microsoft.com/office/officeart/2005/8/layout/vList4#2"/>
    <dgm:cxn modelId="{1B00A11E-6829-4BD9-9AB7-3727B7F5028B}" type="presOf" srcId="{F256F5C5-D0A6-44D4-B2D5-25EAA612F347}" destId="{8C55F75E-A598-450D-8A56-FE9BE4237CDF}" srcOrd="1" destOrd="2" presId="urn:microsoft.com/office/officeart/2005/8/layout/vList4#2"/>
    <dgm:cxn modelId="{7E9389CE-0DF7-4A6D-A4C7-0A5F23D759DA}" type="presParOf" srcId="{45269B39-B09D-4468-BC4F-AFCBA27412C1}" destId="{4EEB356A-07B3-4CE4-BA7D-AE5272B37500}" srcOrd="0" destOrd="0" presId="urn:microsoft.com/office/officeart/2005/8/layout/vList4#2"/>
    <dgm:cxn modelId="{DE3E5196-8B22-474F-A715-164D5C2E23AD}" type="presParOf" srcId="{4EEB356A-07B3-4CE4-BA7D-AE5272B37500}" destId="{778283FF-10A0-4AB0-9730-9107B20E2BA4}" srcOrd="0" destOrd="0" presId="urn:microsoft.com/office/officeart/2005/8/layout/vList4#2"/>
    <dgm:cxn modelId="{C0544D71-C48E-4D80-89BB-BEAB4DBCF675}" type="presParOf" srcId="{4EEB356A-07B3-4CE4-BA7D-AE5272B37500}" destId="{65ECC0C1-FC14-44D5-9C1F-B15104E5C5BB}" srcOrd="1" destOrd="0" presId="urn:microsoft.com/office/officeart/2005/8/layout/vList4#2"/>
    <dgm:cxn modelId="{08EDC947-46ED-44F1-9A6B-434DEA560086}" type="presParOf" srcId="{4EEB356A-07B3-4CE4-BA7D-AE5272B37500}" destId="{1DC0A556-BEAA-4913-872A-6830589F21F8}" srcOrd="2" destOrd="0" presId="urn:microsoft.com/office/officeart/2005/8/layout/vList4#2"/>
    <dgm:cxn modelId="{F05AA8C0-2664-4F70-A4A8-2F45C34B5F62}" type="presParOf" srcId="{45269B39-B09D-4468-BC4F-AFCBA27412C1}" destId="{8AD6292B-2317-4481-A0AE-D18D40854012}" srcOrd="1" destOrd="0" presId="urn:microsoft.com/office/officeart/2005/8/layout/vList4#2"/>
    <dgm:cxn modelId="{6C96837A-6544-4A7A-859E-A92A3A383EEC}" type="presParOf" srcId="{45269B39-B09D-4468-BC4F-AFCBA27412C1}" destId="{2786470A-3E39-4D06-BED8-4BA5070F4DED}" srcOrd="2" destOrd="0" presId="urn:microsoft.com/office/officeart/2005/8/layout/vList4#2"/>
    <dgm:cxn modelId="{C067B92E-1061-4112-A7EE-9CE21A6120F5}" type="presParOf" srcId="{2786470A-3E39-4D06-BED8-4BA5070F4DED}" destId="{6306DB07-593E-43B5-805D-0F06D4F11636}" srcOrd="0" destOrd="0" presId="urn:microsoft.com/office/officeart/2005/8/layout/vList4#2"/>
    <dgm:cxn modelId="{097F45FF-D001-46F2-AD2F-01EC77F9C268}" type="presParOf" srcId="{2786470A-3E39-4D06-BED8-4BA5070F4DED}" destId="{F5401008-70AB-454A-81D8-71531B030111}" srcOrd="1" destOrd="0" presId="urn:microsoft.com/office/officeart/2005/8/layout/vList4#2"/>
    <dgm:cxn modelId="{088B7924-2755-43C2-BA10-76C4451E90F2}" type="presParOf" srcId="{2786470A-3E39-4D06-BED8-4BA5070F4DED}" destId="{569087E9-BB6B-4BD8-B729-2D6E92055FF0}" srcOrd="2" destOrd="0" presId="urn:microsoft.com/office/officeart/2005/8/layout/vList4#2"/>
    <dgm:cxn modelId="{0A28FE81-EB66-4F62-B859-F332DB028012}" type="presParOf" srcId="{45269B39-B09D-4468-BC4F-AFCBA27412C1}" destId="{A51CB6DE-2491-47B0-9103-7D085910E49D}" srcOrd="3" destOrd="0" presId="urn:microsoft.com/office/officeart/2005/8/layout/vList4#2"/>
    <dgm:cxn modelId="{892557C4-A6E6-41F2-B5DA-0A74D6DD93BE}" type="presParOf" srcId="{45269B39-B09D-4468-BC4F-AFCBA27412C1}" destId="{74415AD5-6219-45D9-A5FD-DB21FC3D4CCF}" srcOrd="4" destOrd="0" presId="urn:microsoft.com/office/officeart/2005/8/layout/vList4#2"/>
    <dgm:cxn modelId="{7A13C54C-BD06-41A9-904C-FF2E8EF6FD43}" type="presParOf" srcId="{74415AD5-6219-45D9-A5FD-DB21FC3D4CCF}" destId="{E8E79E5C-0946-446B-AD78-57AB9CFC0F39}" srcOrd="0" destOrd="0" presId="urn:microsoft.com/office/officeart/2005/8/layout/vList4#2"/>
    <dgm:cxn modelId="{ADB67673-A1D7-4974-800E-1EA5258333BB}" type="presParOf" srcId="{74415AD5-6219-45D9-A5FD-DB21FC3D4CCF}" destId="{97D4DA03-B1A6-40AB-B1D4-C91DF3A378F6}" srcOrd="1" destOrd="0" presId="urn:microsoft.com/office/officeart/2005/8/layout/vList4#2"/>
    <dgm:cxn modelId="{C671ECB1-D450-4CDC-9BDD-349284F81659}" type="presParOf" srcId="{74415AD5-6219-45D9-A5FD-DB21FC3D4CCF}" destId="{8C55F75E-A598-450D-8A56-FE9BE4237CDF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43D8A-3E93-4E2C-89FB-1989CABE65DD}">
      <dsp:nvSpPr>
        <dsp:cNvPr id="0" name=""/>
        <dsp:cNvSpPr/>
      </dsp:nvSpPr>
      <dsp:spPr>
        <a:xfrm>
          <a:off x="0" y="0"/>
          <a:ext cx="8568952" cy="281911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F585419-6B5A-4383-B815-0CECF67F1E09}">
      <dsp:nvSpPr>
        <dsp:cNvPr id="0" name=""/>
        <dsp:cNvSpPr/>
      </dsp:nvSpPr>
      <dsp:spPr>
        <a:xfrm>
          <a:off x="259428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C70A9F-D229-44B9-A7D8-E40EDDD53107}">
      <dsp:nvSpPr>
        <dsp:cNvPr id="0" name=""/>
        <dsp:cNvSpPr/>
      </dsp:nvSpPr>
      <dsp:spPr>
        <a:xfrm rot="10800000">
          <a:off x="259428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Подготовка к игре</a:t>
          </a:r>
          <a:endParaRPr lang="ru-RU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smtClean="0"/>
            <a:t>Распределение ролей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Обсуждение сюжета игры</a:t>
          </a:r>
          <a:endParaRPr lang="ru-RU" sz="1400" kern="1200" dirty="0"/>
        </a:p>
      </dsp:txBody>
      <dsp:txXfrm rot="10800000">
        <a:off x="317002" y="2819112"/>
        <a:ext cx="1756967" cy="3388008"/>
      </dsp:txXfrm>
    </dsp:sp>
    <dsp:sp modelId="{DD14F391-6A96-48CE-9C3F-A233ECBB8F30}">
      <dsp:nvSpPr>
        <dsp:cNvPr id="0" name=""/>
        <dsp:cNvSpPr/>
      </dsp:nvSpPr>
      <dsp:spPr>
        <a:xfrm>
          <a:off x="2318755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737AD-6427-42A7-9DCF-983EA84B723E}">
      <dsp:nvSpPr>
        <dsp:cNvPr id="0" name=""/>
        <dsp:cNvSpPr/>
      </dsp:nvSpPr>
      <dsp:spPr>
        <a:xfrm rot="10800000">
          <a:off x="2318755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Выбор атрибутов для игры 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Инструменты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Инвентарь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Костюмы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Техника</a:t>
          </a:r>
        </a:p>
      </dsp:txBody>
      <dsp:txXfrm rot="10800000">
        <a:off x="2376329" y="2819112"/>
        <a:ext cx="1756967" cy="3388008"/>
      </dsp:txXfrm>
    </dsp:sp>
    <dsp:sp modelId="{C1308714-AC75-4F3B-914D-24AC52F753EE}">
      <dsp:nvSpPr>
        <dsp:cNvPr id="0" name=""/>
        <dsp:cNvSpPr/>
      </dsp:nvSpPr>
      <dsp:spPr>
        <a:xfrm>
          <a:off x="4378081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2000" r="-42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2C3C4-FCCD-4CB1-ADCB-8DCC873B84A7}">
      <dsp:nvSpPr>
        <dsp:cNvPr id="0" name=""/>
        <dsp:cNvSpPr/>
      </dsp:nvSpPr>
      <dsp:spPr>
        <a:xfrm rot="10800000">
          <a:off x="4378081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Начало стройки. Постройка объекта.</a:t>
          </a:r>
          <a:endParaRPr lang="ru-RU" sz="1800" kern="1200" dirty="0"/>
        </a:p>
      </dsp:txBody>
      <dsp:txXfrm rot="10800000">
        <a:off x="4435655" y="2819112"/>
        <a:ext cx="1756967" cy="3388008"/>
      </dsp:txXfrm>
    </dsp:sp>
    <dsp:sp modelId="{05BBF5B6-FD5A-449D-9C6A-93CDB9A43C1B}">
      <dsp:nvSpPr>
        <dsp:cNvPr id="0" name=""/>
        <dsp:cNvSpPr/>
      </dsp:nvSpPr>
      <dsp:spPr>
        <a:xfrm>
          <a:off x="6437408" y="375881"/>
          <a:ext cx="1872115" cy="20673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CB5116-8378-4449-8E73-F6D174D01CF4}">
      <dsp:nvSpPr>
        <dsp:cNvPr id="0" name=""/>
        <dsp:cNvSpPr/>
      </dsp:nvSpPr>
      <dsp:spPr>
        <a:xfrm rot="10800000">
          <a:off x="6437408" y="2819112"/>
          <a:ext cx="1872115" cy="3445582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Конец игры. Наводим порядок</a:t>
          </a:r>
          <a:endParaRPr lang="ru-RU" sz="1800" kern="1200" dirty="0"/>
        </a:p>
      </dsp:txBody>
      <dsp:txXfrm rot="10800000">
        <a:off x="6494982" y="2819112"/>
        <a:ext cx="1756967" cy="33880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8283FF-10A0-4AB0-9730-9107B20E2BA4}">
      <dsp:nvSpPr>
        <dsp:cNvPr id="0" name=""/>
        <dsp:cNvSpPr/>
      </dsp:nvSpPr>
      <dsp:spPr>
        <a:xfrm>
          <a:off x="0" y="0"/>
          <a:ext cx="6200790" cy="18452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РОЛИ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Прораб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Каменщик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Крановщик</a:t>
          </a:r>
          <a:endParaRPr lang="ru-RU" sz="2100" kern="1200" dirty="0"/>
        </a:p>
      </dsp:txBody>
      <dsp:txXfrm>
        <a:off x="1424678" y="0"/>
        <a:ext cx="4776111" cy="1845205"/>
      </dsp:txXfrm>
    </dsp:sp>
    <dsp:sp modelId="{65ECC0C1-FC14-44D5-9C1F-B15104E5C5BB}">
      <dsp:nvSpPr>
        <dsp:cNvPr id="0" name=""/>
        <dsp:cNvSpPr/>
      </dsp:nvSpPr>
      <dsp:spPr>
        <a:xfrm>
          <a:off x="184520" y="184520"/>
          <a:ext cx="1240158" cy="147616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6DB07-593E-43B5-805D-0F06D4F11636}">
      <dsp:nvSpPr>
        <dsp:cNvPr id="0" name=""/>
        <dsp:cNvSpPr/>
      </dsp:nvSpPr>
      <dsp:spPr>
        <a:xfrm>
          <a:off x="0" y="2029725"/>
          <a:ext cx="6200790" cy="18452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АТРИБУТЫ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Инструменты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Конструктор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Костюмы</a:t>
          </a:r>
          <a:endParaRPr lang="ru-RU" sz="2100" kern="1200" dirty="0"/>
        </a:p>
      </dsp:txBody>
      <dsp:txXfrm>
        <a:off x="1424678" y="2029725"/>
        <a:ext cx="4776111" cy="1845205"/>
      </dsp:txXfrm>
    </dsp:sp>
    <dsp:sp modelId="{F5401008-70AB-454A-81D8-71531B030111}">
      <dsp:nvSpPr>
        <dsp:cNvPr id="0" name=""/>
        <dsp:cNvSpPr/>
      </dsp:nvSpPr>
      <dsp:spPr>
        <a:xfrm>
          <a:off x="188836" y="2160248"/>
          <a:ext cx="1240158" cy="147616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9000" r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E79E5C-0946-446B-AD78-57AB9CFC0F39}">
      <dsp:nvSpPr>
        <dsp:cNvPr id="0" name=""/>
        <dsp:cNvSpPr/>
      </dsp:nvSpPr>
      <dsp:spPr>
        <a:xfrm>
          <a:off x="0" y="4059451"/>
          <a:ext cx="6200790" cy="18452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/>
            <a:t>РОЛЕВОЕ ВЗАИМОДЕЙСТВИЕ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Закупка материала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Выдача атрибутов по ролям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Обсуждение действий</a:t>
          </a:r>
          <a:endParaRPr lang="ru-RU" sz="2100" kern="1200" dirty="0"/>
        </a:p>
      </dsp:txBody>
      <dsp:txXfrm>
        <a:off x="1424678" y="4059451"/>
        <a:ext cx="4776111" cy="1845205"/>
      </dsp:txXfrm>
    </dsp:sp>
    <dsp:sp modelId="{97D4DA03-B1A6-40AB-B1D4-C91DF3A378F6}">
      <dsp:nvSpPr>
        <dsp:cNvPr id="0" name=""/>
        <dsp:cNvSpPr/>
      </dsp:nvSpPr>
      <dsp:spPr>
        <a:xfrm>
          <a:off x="184520" y="4243972"/>
          <a:ext cx="1240158" cy="147616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6D74FB-44A3-413F-B4A4-FFB418CBD49E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B6A1E4-2913-43FD-87F0-1EADD6388E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80;&#1085;&#1090;&#1077;&#1088;&#1072;&#1082;&#1090;&#1080;&#1074;&#1085;&#1072;&#1103;%20&#1080;&#1075;&#1088;&#1072;%20&#1055;&#1088;&#1086;&#1092;&#1077;&#1089;&#1089;&#1080;&#1080;.pptx" TargetMode="External"/><Relationship Id="rId3" Type="http://schemas.openxmlformats.org/officeDocument/2006/relationships/slide" Target="slide6.xml"/><Relationship Id="rId7" Type="http://schemas.openxmlformats.org/officeDocument/2006/relationships/hyperlink" Target="&#1074;&#1079;&#1072;&#1080;&#1084;&#1086;&#1076;&#1077;&#1081;&#1089;&#1090;&#1074;&#1080;&#1077;%20&#1089;%20&#1089;&#1086;&#1094;&#1080;&#1091;&#1084;&#1086;&#1084;.docx" TargetMode="External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Relationship Id="rId6" Type="http://schemas.openxmlformats.org/officeDocument/2006/relationships/hyperlink" Target="&#1074;&#1079;&#1072;&#1080;&#1084;&#1086;&#1076;&#1077;&#1081;&#1089;&#1090;&#1074;&#1080;&#1077;%20&#1089;%20&#1088;&#1086;&#1076;&#1080;&#1090;&#1077;&#1083;&#1103;&#1084;&#1080;.docx" TargetMode="External"/><Relationship Id="rId5" Type="http://schemas.openxmlformats.org/officeDocument/2006/relationships/slide" Target="slide10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slide" Target="slide5.xml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5" Type="http://schemas.openxmlformats.org/officeDocument/2006/relationships/image" Target="../media/image22.jpg"/><Relationship Id="rId10" Type="http://schemas.openxmlformats.org/officeDocument/2006/relationships/image" Target="../media/image17.jpg"/><Relationship Id="rId4" Type="http://schemas.openxmlformats.org/officeDocument/2006/relationships/image" Target="../media/image11.jpeg"/><Relationship Id="rId9" Type="http://schemas.openxmlformats.org/officeDocument/2006/relationships/image" Target="../media/image16.jpg"/><Relationship Id="rId1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052736"/>
            <a:ext cx="4608512" cy="223224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ПРОЕКТ</a:t>
            </a:r>
            <a:br>
              <a:rPr lang="ru-RU" dirty="0" smtClean="0"/>
            </a:br>
            <a:r>
              <a:rPr lang="ru-RU" dirty="0" smtClean="0"/>
              <a:t>«Знакомство с профессией строителя»</a:t>
            </a:r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512180" y="5220188"/>
            <a:ext cx="3896816" cy="882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Воспитатели:</a:t>
            </a:r>
          </a:p>
          <a:p>
            <a:r>
              <a:rPr lang="ru-RU" dirty="0" err="1" smtClean="0"/>
              <a:t>Ансюкова</a:t>
            </a:r>
            <a:r>
              <a:rPr lang="ru-RU" dirty="0" smtClean="0"/>
              <a:t> Ю.Д</a:t>
            </a:r>
          </a:p>
          <a:p>
            <a:r>
              <a:rPr lang="ru-RU" dirty="0" err="1" smtClean="0"/>
              <a:t>Халикова</a:t>
            </a:r>
            <a:r>
              <a:rPr lang="ru-RU" dirty="0" smtClean="0"/>
              <a:t> А.Г.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>
          <a:xfrm>
            <a:off x="4475175" y="980728"/>
            <a:ext cx="4328278" cy="3290078"/>
          </a:xfrm>
        </p:spPr>
      </p:pic>
      <p:sp>
        <p:nvSpPr>
          <p:cNvPr id="8" name="TextBox 7"/>
          <p:cNvSpPr txBox="1"/>
          <p:nvPr/>
        </p:nvSpPr>
        <p:spPr>
          <a:xfrm>
            <a:off x="1187624" y="4437112"/>
            <a:ext cx="4238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Средняя группа «Кувшинка»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288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755576" y="620688"/>
            <a:ext cx="7632847" cy="5688161"/>
          </a:xfrm>
          <a:noFill/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endParaRPr lang="ru-RU" dirty="0"/>
          </a:p>
          <a:p>
            <a:pPr algn="ctr"/>
            <a:r>
              <a:rPr lang="ru-RU" sz="2800" u="sng" dirty="0">
                <a:solidFill>
                  <a:schemeClr val="tx1"/>
                </a:solidFill>
              </a:rPr>
              <a:t>Художественная литература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В. Маяковский  «Кем быть»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Лучшая энциклопедия в картинках для малышей «Профессии»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В. Степанов «Профессия»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Ирина Солнышко «Поиграем в строителей»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/>
              <a:t> Вероника Нечаева «Сколько есть профессий нужных</a:t>
            </a:r>
            <a:r>
              <a:rPr lang="ru-RU" dirty="0" smtClean="0"/>
              <a:t>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/>
              <a:t>Борис </a:t>
            </a:r>
            <a:r>
              <a:rPr lang="ru-RU" dirty="0" err="1" smtClean="0"/>
              <a:t>Заходер</a:t>
            </a:r>
            <a:r>
              <a:rPr lang="ru-RU" dirty="0" smtClean="0"/>
              <a:t> «Строители»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err="1" smtClean="0"/>
              <a:t>С.Баруздин</a:t>
            </a:r>
            <a:r>
              <a:rPr lang="ru-RU" dirty="0"/>
              <a:t> </a:t>
            </a:r>
            <a:r>
              <a:rPr lang="ru-RU" dirty="0" smtClean="0"/>
              <a:t>«Кто построил новый дом?»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err="1" smtClean="0"/>
              <a:t>Л.Воронкова</a:t>
            </a:r>
            <a:r>
              <a:rPr lang="ru-RU" dirty="0" smtClean="0"/>
              <a:t>  «Мы строим, строим</a:t>
            </a:r>
            <a:r>
              <a:rPr lang="ru-RU" smtClean="0"/>
              <a:t>, строим»</a:t>
            </a:r>
            <a:endParaRPr lang="ru-RU" dirty="0"/>
          </a:p>
          <a:p>
            <a:pPr marL="514350" indent="-514350" algn="l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37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050" y="80341"/>
            <a:ext cx="2863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Художественное слово.</a:t>
            </a:r>
            <a:endParaRPr lang="ru-RU" b="1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0" y="561737"/>
            <a:ext cx="4429950" cy="62662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59610"/>
            <a:ext cx="4429951" cy="626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1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6297"/>
            <a:ext cx="4498849" cy="63636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202" y="186297"/>
            <a:ext cx="4518798" cy="639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04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1" y="260648"/>
            <a:ext cx="4664034" cy="65973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424" y="260648"/>
            <a:ext cx="4654575" cy="658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" y="116632"/>
            <a:ext cx="4683393" cy="662473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160" y="116633"/>
            <a:ext cx="4688067" cy="66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40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691" y="188640"/>
            <a:ext cx="4688549" cy="662364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689731" cy="662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49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251520" y="188640"/>
            <a:ext cx="8712968" cy="6480720"/>
          </a:xfrm>
          <a:noFill/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/>
              <a:t>Объект проекта: </a:t>
            </a:r>
            <a:r>
              <a:rPr lang="ru-RU" dirty="0" smtClean="0"/>
              <a:t>профессия- строитель .</a:t>
            </a:r>
            <a:endParaRPr lang="ru-RU" dirty="0"/>
          </a:p>
          <a:p>
            <a:pPr algn="l"/>
            <a:r>
              <a:rPr lang="ru-RU" dirty="0"/>
              <a:t>Предмет проекта: </a:t>
            </a:r>
            <a:r>
              <a:rPr lang="ru-RU" dirty="0" smtClean="0"/>
              <a:t>разновидность профессии строитель и их деятельность.</a:t>
            </a:r>
            <a:endParaRPr lang="ru-RU" dirty="0"/>
          </a:p>
          <a:p>
            <a:pPr algn="l"/>
            <a:r>
              <a:rPr lang="ru-RU" dirty="0"/>
              <a:t>Цель проекта: </a:t>
            </a:r>
            <a:r>
              <a:rPr lang="ru-RU" dirty="0" smtClean="0"/>
              <a:t>расширять представления детей о профессиях. Формировать у детей первичное ценностное представление  и положительное </a:t>
            </a:r>
            <a:r>
              <a:rPr lang="ru-RU" i="1" dirty="0"/>
              <a:t> </a:t>
            </a:r>
            <a:r>
              <a:rPr lang="ru-RU" i="1" dirty="0" smtClean="0"/>
              <a:t>отношение к профессии строителя, результатам труда строителей , знакомить с видами инструментов ,  </a:t>
            </a:r>
            <a:r>
              <a:rPr lang="ru-RU" i="1" dirty="0"/>
              <a:t>п</a:t>
            </a:r>
            <a:r>
              <a:rPr lang="ru-RU" i="1" dirty="0" smtClean="0"/>
              <a:t>ополнить словарный запас на тему «Строитель», учить использовать знания о профессии в сюжетно-ролевых играх.</a:t>
            </a:r>
            <a:endParaRPr lang="ru-RU" sz="1000" dirty="0" smtClean="0"/>
          </a:p>
          <a:p>
            <a:pPr algn="l"/>
            <a:r>
              <a:rPr lang="ru-RU" i="1" dirty="0" smtClean="0"/>
              <a:t>Задачи проекта:-обогатить представления детей </a:t>
            </a:r>
            <a:r>
              <a:rPr lang="ru-RU" i="1" dirty="0"/>
              <a:t>о</a:t>
            </a:r>
            <a:r>
              <a:rPr lang="ru-RU" i="1" dirty="0" smtClean="0"/>
              <a:t> профессии строителя , познакомить с разными видами труда и структуру трудового процесса ;воспитывать осознанное отношение к ценности труда, -обогащать детско-родительские отношения опытом совместной деятельности; учить отображать представление о трудовых процессах взрослых в сюжетно ролевых играх; развивать творческую способность и познавательную активность детей, связную речь , мышление ,память. </a:t>
            </a:r>
            <a:endParaRPr lang="ru-RU" i="1" dirty="0"/>
          </a:p>
          <a:p>
            <a:pPr algn="l"/>
            <a:r>
              <a:rPr lang="ru-RU" i="1" dirty="0"/>
              <a:t>Необходимые </a:t>
            </a:r>
            <a:r>
              <a:rPr lang="ru-RU" i="1" dirty="0" smtClean="0"/>
              <a:t>материалы: иллюстрации , художественная литература ,  атрибуты для сюжетно-ролевых игр, макет «стройка» , презентации , «Системный оператор»,  </a:t>
            </a:r>
            <a:endParaRPr lang="ru-RU" i="1" dirty="0"/>
          </a:p>
          <a:p>
            <a:pPr algn="l"/>
            <a:r>
              <a:rPr lang="ru-RU" i="1" dirty="0"/>
              <a:t>Предполагаемый продукт проекта: </a:t>
            </a:r>
            <a:r>
              <a:rPr lang="ru-RU" i="1" dirty="0" smtClean="0"/>
              <a:t>интерактивная игра , макет «стройка», книжки-малышки, системный </a:t>
            </a:r>
            <a:r>
              <a:rPr lang="ru-RU" i="1" dirty="0" smtClean="0"/>
              <a:t>оператор, дидактические материалы.</a:t>
            </a:r>
            <a:endParaRPr lang="ru-RU" i="1" dirty="0"/>
          </a:p>
          <a:p>
            <a:pPr algn="l"/>
            <a:r>
              <a:rPr lang="ru-RU" i="1" dirty="0"/>
              <a:t>Список </a:t>
            </a:r>
            <a:r>
              <a:rPr lang="ru-RU" i="1" dirty="0" smtClean="0"/>
              <a:t>литературы:</a:t>
            </a:r>
            <a:r>
              <a:rPr lang="en-US" i="1" dirty="0" smtClean="0"/>
              <a:t> </a:t>
            </a:r>
            <a:r>
              <a:rPr lang="ru-RU" i="1" dirty="0" smtClean="0"/>
              <a:t>Савенков </a:t>
            </a:r>
            <a:r>
              <a:rPr lang="ru-RU" i="1" dirty="0"/>
              <a:t>А. Исследовательские методы обучения в дошкольном образовании.2006г; </a:t>
            </a:r>
            <a:r>
              <a:rPr lang="ru-RU" i="1" dirty="0" err="1"/>
              <a:t>Брыкова</a:t>
            </a:r>
            <a:r>
              <a:rPr lang="ru-RU" i="1" dirty="0"/>
              <a:t> О.В</a:t>
            </a:r>
            <a:r>
              <a:rPr lang="ru-RU" i="1" dirty="0" smtClean="0"/>
              <a:t>.</a:t>
            </a:r>
            <a:r>
              <a:rPr lang="en-US" i="1" dirty="0" smtClean="0"/>
              <a:t> </a:t>
            </a:r>
            <a:r>
              <a:rPr lang="ru-RU" i="1" dirty="0" smtClean="0"/>
              <a:t>Проектная </a:t>
            </a:r>
            <a:r>
              <a:rPr lang="ru-RU" i="1" dirty="0"/>
              <a:t>деятельность в учебном процессе.2006г.; Сайт maam.ru.</a:t>
            </a:r>
          </a:p>
          <a:p>
            <a:pPr algn="l"/>
            <a:endParaRPr lang="ru-RU" dirty="0"/>
          </a:p>
          <a:p>
            <a:pPr marL="0" indent="0" algn="l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7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476672"/>
            <a:ext cx="7776864" cy="604867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- Тема: «Знакомство с профессией строителя»</a:t>
            </a:r>
            <a:endParaRPr lang="ru-RU" dirty="0"/>
          </a:p>
          <a:p>
            <a:pPr algn="l"/>
            <a:r>
              <a:rPr lang="ru-RU" dirty="0"/>
              <a:t>- </a:t>
            </a:r>
            <a:r>
              <a:rPr lang="ru-RU" dirty="0" smtClean="0"/>
              <a:t>Вид проекта:  игровой</a:t>
            </a:r>
            <a:r>
              <a:rPr lang="ru-RU" dirty="0"/>
              <a:t>, </a:t>
            </a:r>
            <a:r>
              <a:rPr lang="ru-RU" dirty="0" smtClean="0"/>
              <a:t>познавательно-информационный, творческий .</a:t>
            </a:r>
            <a:endParaRPr lang="ru-RU" dirty="0"/>
          </a:p>
          <a:p>
            <a:pPr algn="l"/>
            <a:r>
              <a:rPr lang="ru-RU" dirty="0"/>
              <a:t>- У</a:t>
            </a:r>
            <a:r>
              <a:rPr lang="ru-RU" dirty="0" smtClean="0"/>
              <a:t>частники: дети средней группы, воспитатели, родители, плотник детского сада .</a:t>
            </a:r>
            <a:endParaRPr lang="ru-RU" dirty="0"/>
          </a:p>
          <a:p>
            <a:pPr algn="l"/>
            <a:r>
              <a:rPr lang="ru-RU" dirty="0"/>
              <a:t>- Характер контактов: </a:t>
            </a:r>
            <a:r>
              <a:rPr lang="ru-RU" dirty="0" smtClean="0"/>
              <a:t>групповой.</a:t>
            </a:r>
            <a:endParaRPr lang="ru-RU" dirty="0"/>
          </a:p>
          <a:p>
            <a:pPr algn="l"/>
            <a:r>
              <a:rPr lang="ru-RU" dirty="0"/>
              <a:t>- По продолжительности: - </a:t>
            </a:r>
            <a:r>
              <a:rPr lang="ru-RU" dirty="0" smtClean="0"/>
              <a:t>долгосрочный , с 15 марта по 15 апреля 2019 г..</a:t>
            </a:r>
            <a:endParaRPr lang="ru-RU" dirty="0"/>
          </a:p>
          <a:p>
            <a:pPr algn="l"/>
            <a:r>
              <a:rPr lang="ru-RU" dirty="0"/>
              <a:t>- Заявитель: дети </a:t>
            </a:r>
            <a:r>
              <a:rPr lang="ru-RU" dirty="0" smtClean="0"/>
              <a:t>(средняя </a:t>
            </a:r>
            <a:r>
              <a:rPr lang="ru-RU" dirty="0"/>
              <a:t>группа).</a:t>
            </a:r>
          </a:p>
          <a:p>
            <a:pPr algn="l"/>
            <a:r>
              <a:rPr lang="ru-RU" dirty="0"/>
              <a:t>- Автор проекта: </a:t>
            </a:r>
            <a:r>
              <a:rPr lang="ru-RU" dirty="0" smtClean="0"/>
              <a:t>воспитатели </a:t>
            </a:r>
            <a:r>
              <a:rPr lang="ru-RU" dirty="0" err="1" smtClean="0"/>
              <a:t>Ансюкова</a:t>
            </a:r>
            <a:r>
              <a:rPr lang="ru-RU" dirty="0" smtClean="0"/>
              <a:t> Ю.Д.,</a:t>
            </a:r>
            <a:r>
              <a:rPr lang="ru-RU" dirty="0" err="1" smtClean="0"/>
              <a:t>Халикова</a:t>
            </a:r>
            <a:r>
              <a:rPr lang="ru-RU" dirty="0" smtClean="0"/>
              <a:t> А.Г..</a:t>
            </a:r>
            <a:endParaRPr lang="ru-RU" dirty="0"/>
          </a:p>
          <a:p>
            <a:pPr algn="l"/>
            <a:r>
              <a:rPr lang="ru-RU" dirty="0"/>
              <a:t>- </a:t>
            </a:r>
            <a:r>
              <a:rPr lang="ru-RU" dirty="0" smtClean="0"/>
              <a:t>2019 </a:t>
            </a:r>
            <a:r>
              <a:rPr lang="ru-RU" dirty="0"/>
              <a:t>год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81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8496944" cy="6192688"/>
          </a:xfrm>
          <a:noFill/>
        </p:spPr>
        <p:txBody>
          <a:bodyPr>
            <a:normAutofit fontScale="92500" lnSpcReduction="10000"/>
          </a:bodyPr>
          <a:lstStyle/>
          <a:p>
            <a:pPr lvl="0" algn="ctr">
              <a:spcAft>
                <a:spcPts val="0"/>
              </a:spcAft>
              <a:buClr>
                <a:srgbClr val="D16349"/>
              </a:buClr>
              <a:buSzPct val="85000"/>
            </a:pPr>
            <a:r>
              <a:rPr lang="ru-RU" sz="2700" dirty="0" smtClean="0">
                <a:solidFill>
                  <a:prstClr val="black"/>
                </a:solidFill>
              </a:rPr>
              <a:t>Реализация </a:t>
            </a:r>
            <a:r>
              <a:rPr lang="ru-RU" sz="2700" dirty="0">
                <a:solidFill>
                  <a:prstClr val="black"/>
                </a:solidFill>
              </a:rPr>
              <a:t>проекта</a:t>
            </a:r>
          </a:p>
          <a:p>
            <a:pPr marL="0" indent="0" algn="l">
              <a:buNone/>
            </a:pPr>
            <a:r>
              <a:rPr lang="ru-RU" b="1" i="1" dirty="0" smtClean="0">
                <a:latin typeface="Times New Roman" pitchFamily="18" charset="0"/>
              </a:rPr>
              <a:t>Подготовительный этап (15 марта по 25марта)</a:t>
            </a:r>
          </a:p>
          <a:p>
            <a:pPr algn="l"/>
            <a:r>
              <a:rPr lang="ru-RU" dirty="0"/>
              <a:t>– постановка целей, определение актуальности и значимости </a:t>
            </a:r>
            <a:r>
              <a:rPr lang="ru-RU" dirty="0" smtClean="0"/>
              <a:t>проекта; создание условий для реализации проекта.</a:t>
            </a:r>
          </a:p>
          <a:p>
            <a:pPr algn="l"/>
            <a:r>
              <a:rPr lang="ru-RU" dirty="0" smtClean="0"/>
              <a:t>– </a:t>
            </a:r>
            <a:r>
              <a:rPr lang="ru-RU" dirty="0"/>
              <a:t>подбор методической литературы для реализации проекта </a:t>
            </a:r>
            <a:r>
              <a:rPr lang="ru-RU" dirty="0" smtClean="0"/>
              <a:t>(пособия , сайты);</a:t>
            </a:r>
            <a:endParaRPr lang="ru-RU" dirty="0"/>
          </a:p>
          <a:p>
            <a:pPr algn="l"/>
            <a:r>
              <a:rPr lang="ru-RU" dirty="0"/>
              <a:t>– подбор наглядно-дидактического материала; художественной литературы, репродукций картин; организация развивающей среды в </a:t>
            </a:r>
            <a:r>
              <a:rPr lang="ru-RU" dirty="0" smtClean="0"/>
              <a:t>группе для игры в строителей, макет «Стройка»</a:t>
            </a:r>
          </a:p>
          <a:p>
            <a:pPr algn="l"/>
            <a:r>
              <a:rPr lang="ru-RU" b="1" i="1" dirty="0" smtClean="0">
                <a:latin typeface="Times New Roman" pitchFamily="18" charset="0"/>
              </a:rPr>
              <a:t>Основной этап (26марта по 10 апреля)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Беседы , рассматривание иллюстраций , чтение художественной литературы, поход в мастерскую плотника , 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Работа по системному оператору, интерактивная игра.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Сюжетно-ролевая игра с конструированием.</a:t>
            </a:r>
          </a:p>
          <a:p>
            <a:pPr marL="342900" indent="-342900" algn="l">
              <a:buFontTx/>
              <a:buChar char="-"/>
            </a:pPr>
            <a:r>
              <a:rPr lang="ru-RU" dirty="0" smtClean="0">
                <a:latin typeface="Trebuchet MS" pitchFamily="34" charset="0"/>
              </a:rPr>
              <a:t>Совместная работа с родителями: создание книжки-малышки, мастер-класс пап.</a:t>
            </a:r>
          </a:p>
          <a:p>
            <a:pPr algn="l"/>
            <a:r>
              <a:rPr lang="ru-RU" b="1" dirty="0" smtClean="0">
                <a:latin typeface="Times New Roman" pitchFamily="18" charset="0"/>
              </a:rPr>
              <a:t>Итоговый этап (11 апреля по 15 апреля)</a:t>
            </a:r>
          </a:p>
          <a:p>
            <a:pPr algn="l"/>
            <a:r>
              <a:rPr lang="ru-RU" dirty="0" smtClean="0">
                <a:latin typeface="Trebuchet MS" pitchFamily="34" charset="0"/>
              </a:rPr>
              <a:t>-Сбор и обработка материалов , </a:t>
            </a:r>
            <a:r>
              <a:rPr lang="ru-RU" dirty="0" err="1" smtClean="0">
                <a:latin typeface="Trebuchet MS" pitchFamily="34" charset="0"/>
              </a:rPr>
              <a:t>анализирование</a:t>
            </a:r>
            <a:r>
              <a:rPr lang="ru-RU" dirty="0" smtClean="0">
                <a:latin typeface="Trebuchet MS" pitchFamily="34" charset="0"/>
              </a:rPr>
              <a:t> результатов .</a:t>
            </a:r>
          </a:p>
          <a:p>
            <a:pPr algn="l"/>
            <a:endParaRPr lang="ru-RU" b="1" dirty="0">
              <a:latin typeface="Times New Roman" pitchFamily="18" charset="0"/>
            </a:endParaRPr>
          </a:p>
          <a:p>
            <a:pPr marL="0" indent="0" algn="l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5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body" idx="1"/>
          </p:nvPr>
        </p:nvSpPr>
        <p:spPr>
          <a:xfrm>
            <a:off x="755576" y="620688"/>
            <a:ext cx="7888390" cy="5688161"/>
          </a:xfrm>
          <a:noFill/>
        </p:spPr>
        <p:txBody>
          <a:bodyPr>
            <a:normAutofit/>
          </a:bodyPr>
          <a:lstStyle/>
          <a:p>
            <a:pPr lvl="0" algn="ctr">
              <a:spcAft>
                <a:spcPts val="0"/>
              </a:spcAft>
              <a:buClr>
                <a:srgbClr val="D16349"/>
              </a:buClr>
              <a:buSzPct val="85000"/>
            </a:pPr>
            <a:r>
              <a:rPr lang="ru-RU" sz="2700" dirty="0" smtClean="0">
                <a:solidFill>
                  <a:prstClr val="black"/>
                </a:solidFill>
              </a:rPr>
              <a:t>Реализация </a:t>
            </a:r>
            <a:r>
              <a:rPr lang="ru-RU" sz="2700" dirty="0">
                <a:solidFill>
                  <a:prstClr val="black"/>
                </a:solidFill>
              </a:rPr>
              <a:t>проекта</a:t>
            </a:r>
          </a:p>
          <a:p>
            <a:pPr marL="0" indent="0" algn="l">
              <a:buNone/>
            </a:pPr>
            <a:r>
              <a:rPr lang="ru-RU" b="1" i="1" dirty="0" smtClean="0"/>
              <a:t>Основной этап (26 марта – 10 апреля)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1"/>
                </a:solidFill>
              </a:rPr>
              <a:t>Мероприятия</a:t>
            </a:r>
            <a:r>
              <a:rPr lang="ru-RU" b="1" dirty="0">
                <a:solidFill>
                  <a:schemeClr val="tx1"/>
                </a:solidFill>
              </a:rPr>
              <a:t>: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2" action="ppaction://hlinksldjump"/>
              </a:rPr>
              <a:t>Системный оператор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Модель с/р игры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4" action="ppaction://hlinksldjump"/>
              </a:rPr>
              <a:t>Художественное слово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5" action="ppaction://hlinksldjump"/>
              </a:rPr>
              <a:t>Художественная литература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6" action="ppaction://hlinkfile"/>
              </a:rPr>
              <a:t>Взаимодействие с семьей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7" action="ppaction://hlinkfile"/>
              </a:rPr>
              <a:t>Взаимодействие с социумом</a:t>
            </a:r>
            <a:endParaRPr lang="ru-RU" dirty="0">
              <a:solidFill>
                <a:schemeClr val="tx1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Тематические презентации для знакомства с миром профессии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hlinkClick r:id="rId8" action="ppaction://hlinkpres?slideindex=1&amp;slidetitle="/>
              </a:rPr>
              <a:t>Презентация-интерактивная игра</a:t>
            </a:r>
            <a:endParaRPr lang="ru-RU" dirty="0">
              <a:solidFill>
                <a:schemeClr val="tx1"/>
              </a:solidFill>
            </a:endParaRPr>
          </a:p>
          <a:p>
            <a:pPr marL="0" indent="0" algn="l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37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73"/>
            <a:ext cx="8666290" cy="504056"/>
          </a:xfrm>
        </p:spPr>
        <p:txBody>
          <a:bodyPr/>
          <a:lstStyle/>
          <a:p>
            <a:pPr algn="ctr"/>
            <a:r>
              <a:rPr lang="ru-RU" sz="1800" dirty="0" smtClean="0"/>
              <a:t>Модель сюжетно-ролевой игры « Большая стройка»</a:t>
            </a:r>
            <a:endParaRPr lang="ru-RU" sz="18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86428866"/>
              </p:ext>
            </p:extLst>
          </p:nvPr>
        </p:nvGraphicFramePr>
        <p:xfrm>
          <a:off x="323528" y="476672"/>
          <a:ext cx="8568952" cy="6264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569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66290" cy="504056"/>
          </a:xfrm>
        </p:spPr>
        <p:txBody>
          <a:bodyPr/>
          <a:lstStyle/>
          <a:p>
            <a:pPr algn="ctr"/>
            <a:r>
              <a:rPr lang="ru-RU" sz="1800" dirty="0" smtClean="0"/>
              <a:t>Модель сюжетно-ролевой игры «Строим зоопарк»</a:t>
            </a:r>
            <a:endParaRPr lang="ru-RU" sz="18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306473" y="630443"/>
            <a:ext cx="1393319" cy="1070608"/>
            <a:chOff x="755576" y="1196752"/>
            <a:chExt cx="2100027" cy="1891312"/>
          </a:xfrm>
        </p:grpSpPr>
        <p:pic>
          <p:nvPicPr>
            <p:cNvPr id="2050" name="Picture 2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769" b="58117"/>
            <a:stretch/>
          </p:blipFill>
          <p:spPr bwMode="auto">
            <a:xfrm>
              <a:off x="1236010" y="1340768"/>
              <a:ext cx="1619593" cy="1747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55576" y="1196752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1</a:t>
              </a:r>
              <a:endParaRPr lang="ru-RU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306473" y="1833752"/>
            <a:ext cx="1393319" cy="1250275"/>
            <a:chOff x="3327449" y="1196752"/>
            <a:chExt cx="1921066" cy="1815303"/>
          </a:xfrm>
        </p:grpSpPr>
        <p:pic>
          <p:nvPicPr>
            <p:cNvPr id="2052" name="Picture 4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26" r="42536" b="61879"/>
            <a:stretch/>
          </p:blipFill>
          <p:spPr bwMode="auto">
            <a:xfrm>
              <a:off x="3656782" y="1309125"/>
              <a:ext cx="1591733" cy="17029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327449" y="1196752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/>
                <a:t>2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306473" y="3197809"/>
            <a:ext cx="1414819" cy="1116839"/>
            <a:chOff x="847823" y="4106453"/>
            <a:chExt cx="1915534" cy="1868484"/>
          </a:xfrm>
        </p:grpSpPr>
        <p:pic>
          <p:nvPicPr>
            <p:cNvPr id="2054" name="Picture 6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893" b="58884"/>
            <a:stretch/>
          </p:blipFill>
          <p:spPr bwMode="auto">
            <a:xfrm>
              <a:off x="1328257" y="4138199"/>
              <a:ext cx="1435100" cy="1836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847823" y="4106453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3</a:t>
              </a:r>
              <a:endParaRPr lang="ru-RU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480698" y="4282771"/>
            <a:ext cx="1389752" cy="1246929"/>
            <a:chOff x="3416565" y="4055649"/>
            <a:chExt cx="1993659" cy="1919288"/>
          </a:xfrm>
        </p:grpSpPr>
        <p:pic>
          <p:nvPicPr>
            <p:cNvPr id="2056" name="Picture 8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036" r="69049"/>
            <a:stretch/>
          </p:blipFill>
          <p:spPr bwMode="auto">
            <a:xfrm>
              <a:off x="3567666" y="4055649"/>
              <a:ext cx="1842558" cy="1919288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416565" y="4164461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34616" y="5620735"/>
            <a:ext cx="1109050" cy="1035951"/>
            <a:chOff x="5843951" y="4055649"/>
            <a:chExt cx="1827508" cy="1919288"/>
          </a:xfrm>
        </p:grpSpPr>
        <p:pic>
          <p:nvPicPr>
            <p:cNvPr id="2058" name="Picture 10" descr="https://ds04.infourok.ru/uploads/ex/109f/0002f6ce-8accf391/hello_html_10b3e1c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26" t="53519" r="23337" b="3518"/>
            <a:stretch/>
          </p:blipFill>
          <p:spPr bwMode="auto">
            <a:xfrm>
              <a:off x="6234544" y="4055649"/>
              <a:ext cx="1436915" cy="1919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843951" y="4055649"/>
              <a:ext cx="4804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5</a:t>
              </a:r>
              <a:endParaRPr lang="ru-RU" dirty="0"/>
            </a:p>
          </p:txBody>
        </p:sp>
      </p:grpSp>
      <p:sp>
        <p:nvSpPr>
          <p:cNvPr id="3" name="Стрелка вправо 2"/>
          <p:cNvSpPr/>
          <p:nvPr/>
        </p:nvSpPr>
        <p:spPr>
          <a:xfrm rot="5400000">
            <a:off x="2521775" y="1568773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2615981" y="2979841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2650066" y="4164317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649158" y="5415676"/>
            <a:ext cx="356032" cy="3006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45024" y="560395"/>
            <a:ext cx="2664296" cy="24086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3563888" y="603113"/>
            <a:ext cx="914400" cy="91440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3462006" y="158599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>
            <a:off x="4777172" y="671598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777172" y="165082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59" y="560395"/>
            <a:ext cx="7949026" cy="596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68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66290" cy="504056"/>
          </a:xfrm>
        </p:spPr>
        <p:txBody>
          <a:bodyPr/>
          <a:lstStyle/>
          <a:p>
            <a:pPr algn="ctr"/>
            <a:r>
              <a:rPr lang="ru-RU" sz="1800" dirty="0" smtClean="0"/>
              <a:t>Модель сюжетно-ролевой игры «Строители»</a:t>
            </a:r>
            <a:endParaRPr lang="ru-RU" sz="1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858421890"/>
              </p:ext>
            </p:extLst>
          </p:nvPr>
        </p:nvGraphicFramePr>
        <p:xfrm>
          <a:off x="1899602" y="620687"/>
          <a:ext cx="6200790" cy="5904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458" y="764704"/>
            <a:ext cx="1224136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3332020" y="2301365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истема в прошлом"/>
          <p:cNvSpPr/>
          <p:nvPr/>
        </p:nvSpPr>
        <p:spPr>
          <a:xfrm>
            <a:off x="521916" y="2301365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2" descr="http://www.kokakoloct.es/wp-content/uploads/2012/03/medico-contorno-cop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4" descr="http://www.kokakoloct.es/wp-content/uploads/2012/03/medico-contorno-copy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адсистема в будущем (среда обитания)"/>
          <p:cNvSpPr/>
          <p:nvPr/>
        </p:nvSpPr>
        <p:spPr>
          <a:xfrm>
            <a:off x="6088915" y="75282"/>
            <a:ext cx="2707680" cy="22718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адсистема в настоящем (среда обитания)"/>
          <p:cNvSpPr/>
          <p:nvPr/>
        </p:nvSpPr>
        <p:spPr>
          <a:xfrm>
            <a:off x="3309998" y="61033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надсистема в прошлом (среда обитания)"/>
          <p:cNvSpPr/>
          <p:nvPr/>
        </p:nvSpPr>
        <p:spPr>
          <a:xfrm>
            <a:off x="521916" y="47731"/>
            <a:ext cx="2707680" cy="22536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подсистема в прошлом"/>
          <p:cNvSpPr/>
          <p:nvPr/>
        </p:nvSpPr>
        <p:spPr>
          <a:xfrm>
            <a:off x="521916" y="4593643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подсистема"/>
          <p:cNvSpPr/>
          <p:nvPr/>
        </p:nvSpPr>
        <p:spPr>
          <a:xfrm>
            <a:off x="3330461" y="4593642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истема в будущем"/>
          <p:cNvSpPr/>
          <p:nvPr/>
        </p:nvSpPr>
        <p:spPr>
          <a:xfrm>
            <a:off x="6072510" y="2306969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подсистема в будущем"/>
          <p:cNvSpPr/>
          <p:nvPr/>
        </p:nvSpPr>
        <p:spPr>
          <a:xfrm>
            <a:off x="6072510" y="4593643"/>
            <a:ext cx="2740490" cy="22643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Рис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462" y="2301365"/>
            <a:ext cx="2740490" cy="2264473"/>
          </a:xfrm>
          <a:prstGeom prst="rect">
            <a:avLst/>
          </a:prstGeom>
        </p:spPr>
      </p:pic>
      <p:pic>
        <p:nvPicPr>
          <p:cNvPr id="12" name="Рис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4" y="2347134"/>
            <a:ext cx="2616821" cy="2218588"/>
          </a:xfrm>
          <a:prstGeom prst="rect">
            <a:avLst/>
          </a:prstGeom>
        </p:spPr>
      </p:pic>
      <p:pic>
        <p:nvPicPr>
          <p:cNvPr id="14" name="Рис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211" y="2324416"/>
            <a:ext cx="2710789" cy="2241306"/>
          </a:xfrm>
          <a:prstGeom prst="rect">
            <a:avLst/>
          </a:prstGeom>
        </p:spPr>
      </p:pic>
      <p:pic>
        <p:nvPicPr>
          <p:cNvPr id="15" name="Рис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43" y="138908"/>
            <a:ext cx="2648024" cy="2208226"/>
          </a:xfrm>
          <a:prstGeom prst="rect">
            <a:avLst/>
          </a:prstGeom>
        </p:spPr>
      </p:pic>
      <p:pic>
        <p:nvPicPr>
          <p:cNvPr id="17" name="Рис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16" y="4619590"/>
            <a:ext cx="2737109" cy="2201851"/>
          </a:xfrm>
          <a:prstGeom prst="rect">
            <a:avLst/>
          </a:prstGeom>
        </p:spPr>
      </p:pic>
      <p:pic>
        <p:nvPicPr>
          <p:cNvPr id="18" name="Рис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94" y="4571660"/>
            <a:ext cx="2652752" cy="2286339"/>
          </a:xfrm>
          <a:prstGeom prst="rect">
            <a:avLst/>
          </a:prstGeom>
        </p:spPr>
      </p:pic>
      <p:pic>
        <p:nvPicPr>
          <p:cNvPr id="3" name="Рис 4+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4" y="2347134"/>
            <a:ext cx="2691681" cy="2218588"/>
          </a:xfrm>
          <a:prstGeom prst="rect">
            <a:avLst/>
          </a:prstGeom>
        </p:spPr>
      </p:pic>
      <p:pic>
        <p:nvPicPr>
          <p:cNvPr id="4" name="Рис 3+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789" y="98382"/>
            <a:ext cx="2694384" cy="2152332"/>
          </a:xfrm>
          <a:prstGeom prst="rect">
            <a:avLst/>
          </a:prstGeom>
        </p:spPr>
      </p:pic>
      <p:pic>
        <p:nvPicPr>
          <p:cNvPr id="7" name="Рис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588" y="98382"/>
            <a:ext cx="2784363" cy="2152332"/>
          </a:xfrm>
          <a:prstGeom prst="rect">
            <a:avLst/>
          </a:prstGeom>
        </p:spPr>
      </p:pic>
      <p:pic>
        <p:nvPicPr>
          <p:cNvPr id="9" name="Рис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99" y="4571326"/>
            <a:ext cx="2740490" cy="2286674"/>
          </a:xfrm>
          <a:prstGeom prst="rect">
            <a:avLst/>
          </a:prstGeom>
        </p:spPr>
      </p:pic>
      <p:pic>
        <p:nvPicPr>
          <p:cNvPr id="19" name="Рис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08" y="61033"/>
            <a:ext cx="2707197" cy="2245936"/>
          </a:xfrm>
          <a:prstGeom prst="rect">
            <a:avLst/>
          </a:prstGeom>
        </p:spPr>
      </p:pic>
      <p:pic>
        <p:nvPicPr>
          <p:cNvPr id="20" name="Рис 1+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16" y="61033"/>
            <a:ext cx="2665991" cy="2286101"/>
          </a:xfrm>
          <a:prstGeom prst="rect">
            <a:avLst/>
          </a:prstGeom>
        </p:spPr>
      </p:pic>
      <p:pic>
        <p:nvPicPr>
          <p:cNvPr id="21" name="Рис 2+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949" y="138909"/>
            <a:ext cx="2790966" cy="2111806"/>
          </a:xfrm>
          <a:prstGeom prst="rect">
            <a:avLst/>
          </a:prstGeom>
        </p:spPr>
      </p:pic>
      <p:pic>
        <p:nvPicPr>
          <p:cNvPr id="2" name="Рис 6+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789" y="2301365"/>
            <a:ext cx="2626864" cy="224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5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1017</TotalTime>
  <Words>587</Words>
  <Application>Microsoft Office PowerPoint</Application>
  <PresentationFormat>Экран (4:3)</PresentationFormat>
  <Paragraphs>85</Paragraphs>
  <Slides>15</Slides>
  <Notes>0</Notes>
  <HiddenSlides>10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ПРОЕКТ «Знакомство с профессией строителя»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Модель сюжетно-ролевой игры « Большая стройка»</vt:lpstr>
      <vt:lpstr>Модель сюжетно-ролевой игры «Строим зоопарк»</vt:lpstr>
      <vt:lpstr>Модель сюжетно-ролевой игры «Строители»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«_______»</dc:title>
  <dc:creator>Натали</dc:creator>
  <cp:lastModifiedBy>LENOVO</cp:lastModifiedBy>
  <cp:revision>90</cp:revision>
  <cp:lastPrinted>2019-03-05T06:06:33Z</cp:lastPrinted>
  <dcterms:created xsi:type="dcterms:W3CDTF">2019-03-05T05:47:25Z</dcterms:created>
  <dcterms:modified xsi:type="dcterms:W3CDTF">2019-04-25T07:59:37Z</dcterms:modified>
</cp:coreProperties>
</file>