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66" r:id="rId6"/>
    <p:sldId id="267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985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95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72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9362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517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47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727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503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78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5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926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38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22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88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774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789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E24C8B6-8386-4F49-AD66-B725902CE128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AFDF3-0C7B-4836-BA69-720AEFEBFF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2432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0818" y="917713"/>
            <a:ext cx="11582400" cy="3329581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Понятие «вещество» в физике и химии </a:t>
            </a:r>
            <a:b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Физические  и  химические явления.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57795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689A0-88EE-B39B-45AA-F63F5A351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8615" y="200839"/>
            <a:ext cx="4641507" cy="1400530"/>
          </a:xfrm>
        </p:spPr>
        <p:txBody>
          <a:bodyPr/>
          <a:lstStyle/>
          <a:p>
            <a:r>
              <a:rPr lang="ru-RU" dirty="0"/>
              <a:t>ПРОВЕРКА ДОМАШНЕГО ЗАДАНИЯ</a:t>
            </a:r>
          </a:p>
        </p:txBody>
      </p:sp>
      <p:pic>
        <p:nvPicPr>
          <p:cNvPr id="1026" name="Picture 2" descr="⬇ Скачать картинки Химия смешно, стоковые фото Химия смешно в хорошем  качестве | Depositphotos">
            <a:extLst>
              <a:ext uri="{FF2B5EF4-FFF2-40B4-BE49-F238E27FC236}">
                <a16:creationId xmlns:a16="http://schemas.microsoft.com/office/drawing/2014/main" id="{347CCA63-AD7C-4B40-6B9E-DA47B677A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7" y="1720639"/>
            <a:ext cx="6081361" cy="468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907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104104/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434" y="0"/>
            <a:ext cx="8859636" cy="664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218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Химическая реакция </a:t>
            </a:r>
            <a:r>
              <a:rPr lang="ru-RU" dirty="0"/>
              <a:t>– процесс превращения одних веществ в другие</a:t>
            </a:r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62" y="2215164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92428" y="3904255"/>
            <a:ext cx="6928834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/>
              <a:t>ХИМИЧЕСКАЯ РЕАКЦИЯ = ХИМЧЕСКОЕ ЯВЛЕНИЕ = ХИМИЧЕСКИЙ ПРОЦЕСС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4982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271" y="452718"/>
            <a:ext cx="11794434" cy="1400530"/>
          </a:xfrm>
        </p:spPr>
        <p:txBody>
          <a:bodyPr/>
          <a:lstStyle/>
          <a:p>
            <a:pPr fontAlgn="ctr"/>
            <a: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  <a:t>1. Вычеркните ложные утверждения: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</a:br>
            <a:b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• </a:t>
            </a: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Перемешивание веществ всегда приводит к химической реакции 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между ними.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• Если вещества не нагревать, то химические реакции протекать не 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будут.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• Изменение окраски вещества свидетельствует о протекании 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химической реакции.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• При химических реакциях одни вещества превращаются в другие.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• Горение свечи, как и горение лампы является химической реакцией.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• Появление пузырьков газа при кипении воды является физическим явлением.</a:t>
            </a:r>
            <a:br>
              <a:rPr lang="ru-RU" sz="2800" b="0" dirty="0">
                <a:solidFill>
                  <a:srgbClr val="262626"/>
                </a:solidFill>
                <a:effectLst/>
                <a:latin typeface="robotoregular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7157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28579BA-BAC5-2A75-A888-49D7E23D9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r>
              <a:rPr kumimoji="0" lang="ru-RU" alt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light"/>
              </a:rPr>
              <a:t>2. Укажите слова, которыми можно описать химическую реакцию.</a:t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  <a:t>Ржавление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light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  <a:t>Испарение</a:t>
            </a:r>
            <a:b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  <a:t>Измельчение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light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  <a:t>Таяние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light"/>
              </a:rPr>
            </a:b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robotoregular"/>
              </a:rPr>
              <a:t>Гниение</a:t>
            </a:r>
            <a:b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9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28579BA-BAC5-2A75-A888-49D7E23D9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9" y="439465"/>
            <a:ext cx="10588487" cy="1400530"/>
          </a:xfrm>
        </p:spPr>
        <p:txBody>
          <a:bodyPr/>
          <a:lstStyle/>
          <a:p>
            <a:pPr fontAlgn="ctr"/>
            <a:r>
              <a:rPr lang="ru-RU" altLang="ru-RU" sz="3200" dirty="0">
                <a:solidFill>
                  <a:schemeClr val="tx1"/>
                </a:solidFill>
                <a:latin typeface="robotolight"/>
              </a:rPr>
              <a:t>3. </a:t>
            </a:r>
            <a: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  <a:t>Дополните предложения.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</a:br>
            <a:br>
              <a:rPr lang="ru-RU" sz="3200" b="0" dirty="0">
                <a:solidFill>
                  <a:schemeClr val="tx1"/>
                </a:solidFill>
                <a:effectLst/>
                <a:latin typeface="robotolight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1) Разложение воды под действием электрического тока является ______  явлением.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2) Образование озона во время грозы является  _____ явлением.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3) Обугливание сахара при нагревании является _______ явлением.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4) Высыхание капель воды под палящим солнцем является  _______ явлением.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  <a:t>5) Возгорание нефти является  ________ явлением.</a:t>
            </a: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22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28579BA-BAC5-2A75-A888-49D7E23D9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9" y="439465"/>
            <a:ext cx="11277599" cy="1400530"/>
          </a:xfrm>
        </p:spPr>
        <p:txBody>
          <a:bodyPr/>
          <a:lstStyle/>
          <a:p>
            <a:pPr fontAlgn="ctr"/>
            <a:r>
              <a:rPr lang="ru-RU" sz="2800" dirty="0">
                <a:solidFill>
                  <a:schemeClr val="tx1"/>
                </a:solidFill>
                <a:latin typeface="robotolight"/>
              </a:rPr>
              <a:t>4. </a:t>
            </a:r>
            <a:r>
              <a:rPr lang="ru-RU" sz="2800" b="0" dirty="0">
                <a:solidFill>
                  <a:schemeClr val="tx1"/>
                </a:solidFill>
                <a:effectLst/>
                <a:latin typeface="robotolight"/>
              </a:rPr>
              <a:t>Дополните предложения.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light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1) При получении алюминиевой фольги из бруска происходит изменение  ________.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2) При замерзании воды в реке происходит изменение ________ 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3) При измельчении сахара в сахарную пудру происходит изменение _________ 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4) Распространение запаха духов по комнате объясняет явление __________ 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5) При </a:t>
            </a:r>
            <a:r>
              <a:rPr lang="ru-RU" sz="2800" b="0" dirty="0" err="1">
                <a:solidFill>
                  <a:schemeClr val="tx1"/>
                </a:solidFill>
                <a:effectLst/>
                <a:latin typeface="robotoregular"/>
              </a:rPr>
              <a:t>выкипании</a:t>
            </a: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 воды в чайнике происходит изменение ______ .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А) формы тела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Б) агрегатного состояния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  <a:t>В) диффузии</a:t>
            </a: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lang="ru-RU" sz="28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lang="ru-RU" sz="3200" b="0" dirty="0">
                <a:solidFill>
                  <a:schemeClr val="tx1"/>
                </a:solidFill>
                <a:effectLst/>
                <a:latin typeface="robotoregular"/>
              </a:rPr>
            </a:br>
            <a:br>
              <a:rPr kumimoji="0" lang="ru-RU" alt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62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37D91D-73B3-A1D2-7704-DF81E7E7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71" y="467138"/>
            <a:ext cx="8825659" cy="1981200"/>
          </a:xfrm>
        </p:spPr>
        <p:txBody>
          <a:bodyPr/>
          <a:lstStyle/>
          <a:p>
            <a:r>
              <a:rPr lang="ru-RU" dirty="0"/>
              <a:t>ДОМАШНЕЕ ЗАДАНИЕ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0C3E28-6AB2-810D-A10A-E3B0469C6A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875" y="2576445"/>
            <a:ext cx="3695341" cy="2362200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3200" dirty="0"/>
              <a:t>Прочитать параграф 3</a:t>
            </a:r>
          </a:p>
          <a:p>
            <a:pPr marL="342900" indent="-342900">
              <a:buAutoNum type="arabicPeriod"/>
            </a:pPr>
            <a:r>
              <a:rPr lang="ru-RU" sz="3200" dirty="0"/>
              <a:t>Письменно ответить на вопрос 4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396E1FC-5992-AF33-518F-E47EF65B5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1" y="1934819"/>
            <a:ext cx="7182678" cy="478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1582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60</TotalTime>
  <Words>303</Words>
  <Application>Microsoft Office PowerPoint</Application>
  <PresentationFormat>Широкоэкранный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Century Gothic</vt:lpstr>
      <vt:lpstr>robotolight</vt:lpstr>
      <vt:lpstr>robotoregular</vt:lpstr>
      <vt:lpstr>Times New Roman</vt:lpstr>
      <vt:lpstr>Wingdings 3</vt:lpstr>
      <vt:lpstr>Ион</vt:lpstr>
      <vt:lpstr>Понятие «вещество» в физике и химии  Физические  и  химические явления.</vt:lpstr>
      <vt:lpstr>ПРОВЕРКА ДОМАШНЕГО ЗАДАНИЯ</vt:lpstr>
      <vt:lpstr>Презентация PowerPoint</vt:lpstr>
      <vt:lpstr>Химическая реакция – процесс превращения одних веществ в другие</vt:lpstr>
      <vt:lpstr>1. Вычеркните ложные утверждения:  • Перемешивание веществ всегда приводит к химической реакции  между ними. • Если вещества не нагревать, то химические реакции протекать не  будут. • Изменение окраски вещества свидетельствует о протекании  химической реакции. • При химических реакциях одни вещества превращаются в другие. • Горение свечи, как и горение лампы является химической реакцией. • Появление пузырьков газа при кипении воды является физическим явлением. </vt:lpstr>
      <vt:lpstr>2. Укажите слова, которыми можно описать химическую реакцию.  Ржавление Испарение Измельчение Таяние Гниение </vt:lpstr>
      <vt:lpstr>3. Дополните предложения.  1) Разложение воды под действием электрического тока является ______  явлением. 2) Образование озона во время грозы является  _____ явлением. 3) Обугливание сахара при нагревании является _______ явлением. 4) Высыхание капель воды под палящим солнцем является  _______ явлением. 5) Возгорание нефти является  ________ явлением.   </vt:lpstr>
      <vt:lpstr>4. Дополните предложения. 1) При получении алюминиевой фольги из бруска происходит изменение  ________. 2) При замерзании воды в реке происходит изменение ________ . 3) При измельчении сахара в сахарную пудру происходит изменение _________ . 4) Распространение запаха духов по комнате объясняет явление __________ . 5) При выкипании воды в чайнике происходит изменение ______ .  А) формы тела Б) агрегатного состояния В) диффузии    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ФИЗИЧЕСКИЕ И ХИМИЧЕСКИЕ ЯВЛЕНИЯ.  ХИМИЧЕСКИЕ РЕАКЦИИ.</dc:title>
  <dc:creator>Мария Голубничая</dc:creator>
  <cp:lastModifiedBy>Голубничая Мария Андреевна</cp:lastModifiedBy>
  <cp:revision>3</cp:revision>
  <dcterms:created xsi:type="dcterms:W3CDTF">2020-09-14T18:59:29Z</dcterms:created>
  <dcterms:modified xsi:type="dcterms:W3CDTF">2022-06-06T12:56:37Z</dcterms:modified>
</cp:coreProperties>
</file>