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5"/>
  </p:notesMasterIdLst>
  <p:sldIdLst>
    <p:sldId id="257" r:id="rId2"/>
    <p:sldId id="267" r:id="rId3"/>
    <p:sldId id="270" r:id="rId4"/>
    <p:sldId id="258" r:id="rId5"/>
    <p:sldId id="259" r:id="rId6"/>
    <p:sldId id="260" r:id="rId7"/>
    <p:sldId id="262" r:id="rId8"/>
    <p:sldId id="261" r:id="rId9"/>
    <p:sldId id="263" r:id="rId10"/>
    <p:sldId id="272" r:id="rId11"/>
    <p:sldId id="271" r:id="rId12"/>
    <p:sldId id="273" r:id="rId13"/>
    <p:sldId id="268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7629" autoAdjust="0"/>
    <p:restoredTop sz="94660"/>
  </p:normalViewPr>
  <p:slideViewPr>
    <p:cSldViewPr snapToGrid="0">
      <p:cViewPr varScale="1">
        <p:scale>
          <a:sx n="91" d="100"/>
          <a:sy n="91" d="100"/>
        </p:scale>
        <p:origin x="-1278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6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6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9C8F3-725A-4F9A-A507-94E9D5D4F6DB}" type="datetimeFigureOut">
              <a:rPr lang="zh-CN" altLang="en-US" smtClean="0"/>
              <a:pPr/>
              <a:t>2022/3/4</a:t>
            </a:fld>
            <a:endParaRPr lang="zh-CN" alt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40409-DAE8-4674-9087-DC3CFB368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9C8F3-725A-4F9A-A507-94E9D5D4F6DB}" type="datetimeFigureOut">
              <a:rPr lang="zh-CN" altLang="en-US" smtClean="0"/>
              <a:pPr/>
              <a:t>2022/3/4</a:t>
            </a:fld>
            <a:endParaRPr lang="zh-CN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40409-DAE8-4674-9087-DC3CFB368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9C8F3-725A-4F9A-A507-94E9D5D4F6DB}" type="datetimeFigureOut">
              <a:rPr lang="zh-CN" altLang="en-US" smtClean="0"/>
              <a:pPr/>
              <a:t>2022/3/4</a:t>
            </a:fld>
            <a:endParaRPr lang="zh-CN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40409-DAE8-4674-9087-DC3CFB368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9C8F3-725A-4F9A-A507-94E9D5D4F6DB}" type="datetimeFigureOut">
              <a:rPr lang="zh-CN" altLang="en-US" smtClean="0"/>
              <a:pPr/>
              <a:t>2022/3/4</a:t>
            </a:fld>
            <a:endParaRPr lang="zh-CN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40409-DAE8-4674-9087-DC3CFB368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9C8F3-725A-4F9A-A507-94E9D5D4F6DB}" type="datetimeFigureOut">
              <a:rPr lang="zh-CN" altLang="en-US" smtClean="0"/>
              <a:pPr/>
              <a:t>2022/3/4</a:t>
            </a:fld>
            <a:endParaRPr lang="zh-CN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40409-DAE8-4674-9087-DC3CFB368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9C8F3-725A-4F9A-A507-94E9D5D4F6DB}" type="datetimeFigureOut">
              <a:rPr lang="zh-CN" altLang="en-US" smtClean="0"/>
              <a:pPr/>
              <a:t>2022/3/4</a:t>
            </a:fld>
            <a:endParaRPr lang="zh-CN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40409-DAE8-4674-9087-DC3CFB368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9C8F3-725A-4F9A-A507-94E9D5D4F6DB}" type="datetimeFigureOut">
              <a:rPr lang="zh-CN" altLang="en-US" smtClean="0"/>
              <a:pPr/>
              <a:t>2022/3/4</a:t>
            </a:fld>
            <a:endParaRPr lang="zh-CN" alt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40409-DAE8-4674-9087-DC3CFB368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9C8F3-725A-4F9A-A507-94E9D5D4F6DB}" type="datetimeFigureOut">
              <a:rPr lang="zh-CN" altLang="en-US" smtClean="0"/>
              <a:pPr/>
              <a:t>2022/3/4</a:t>
            </a:fld>
            <a:endParaRPr lang="zh-CN" alt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40409-DAE8-4674-9087-DC3CFB368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9C8F3-725A-4F9A-A507-94E9D5D4F6DB}" type="datetimeFigureOut">
              <a:rPr lang="zh-CN" altLang="en-US" smtClean="0"/>
              <a:pPr/>
              <a:t>2022/3/4</a:t>
            </a:fld>
            <a:endParaRPr lang="zh-CN" alt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40409-DAE8-4674-9087-DC3CFB368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9C8F3-725A-4F9A-A507-94E9D5D4F6DB}" type="datetimeFigureOut">
              <a:rPr lang="zh-CN" altLang="en-US" smtClean="0"/>
              <a:pPr/>
              <a:t>2022/3/4</a:t>
            </a:fld>
            <a:endParaRPr lang="zh-CN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40409-DAE8-4674-9087-DC3CFB368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9C8F3-725A-4F9A-A507-94E9D5D4F6DB}" type="datetimeFigureOut">
              <a:rPr lang="zh-CN" altLang="en-US" smtClean="0"/>
              <a:pPr/>
              <a:t>2022/3/4</a:t>
            </a:fld>
            <a:endParaRPr lang="zh-CN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BE40409-DAE8-4674-9087-DC3CFB3688BD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B29C8F3-725A-4F9A-A507-94E9D5D4F6DB}" type="datetimeFigureOut">
              <a:rPr lang="zh-CN" altLang="en-US" smtClean="0"/>
              <a:pPr/>
              <a:t>2022/3/4</a:t>
            </a:fld>
            <a:endParaRPr lang="zh-CN" alt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BE40409-DAE8-4674-9087-DC3CFB3688BD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4" name="TextBox 1048583"/>
          <p:cNvSpPr txBox="1"/>
          <p:nvPr/>
        </p:nvSpPr>
        <p:spPr>
          <a:xfrm>
            <a:off x="2571999" y="10779766"/>
            <a:ext cx="4000000" cy="66878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endParaRPr lang="ru-RU" sz="2800">
              <a:solidFill>
                <a:srgbClr val="000000"/>
              </a:solidFill>
            </a:endParaRPr>
          </a:p>
        </p:txBody>
      </p:sp>
      <p:pic>
        <p:nvPicPr>
          <p:cNvPr id="2097152" name="Рисунок 2097151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23"/>
            <a:ext cx="9144000" cy="68529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Мораль басни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Люди нередко хвалят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друг друга, потому что обоим это приятно и, возможно, даже выгодно. При этом очевидно, что оба героя не обладают теми достоинствами и талантами, о которых идет речь.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5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288221" y="528708"/>
            <a:ext cx="4014952" cy="5903065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152" y="1316736"/>
            <a:ext cx="7640600" cy="5199678"/>
          </a:xfrm>
        </p:spPr>
        <p:txBody>
          <a:bodyPr/>
          <a:lstStyle/>
          <a:p>
            <a:r>
              <a:rPr lang="ru-RU" sz="4800" b="0" dirty="0" smtClean="0">
                <a:solidFill>
                  <a:srgbClr val="FF0000"/>
                </a:solidFill>
                <a:effectLst/>
              </a:rPr>
              <a:t>Ребята, а вы когда-нибудь льстили  друг другу?</a:t>
            </a:r>
            <a:r>
              <a:rPr lang="ru-RU" sz="4800" b="0" dirty="0" smtClean="0">
                <a:solidFill>
                  <a:srgbClr val="FFFF00"/>
                </a:solidFill>
                <a:effectLst/>
              </a:rPr>
              <a:t/>
            </a:r>
            <a:br>
              <a:rPr lang="ru-RU" sz="4800" b="0" dirty="0" smtClean="0">
                <a:solidFill>
                  <a:srgbClr val="FFFF00"/>
                </a:solidFill>
                <a:effectLst/>
              </a:rPr>
            </a:br>
            <a:r>
              <a:rPr lang="ru-RU" sz="4800" b="0" dirty="0" smtClean="0">
                <a:solidFill>
                  <a:srgbClr val="FFFF00"/>
                </a:solidFill>
                <a:effectLst/>
              </a:rPr>
              <a:t>Как вы думаете? Есть ли среди нас  такие люди, как Кукушка и Петух?</a:t>
            </a:r>
            <a:br>
              <a:rPr lang="ru-RU" sz="4800" b="0" dirty="0" smtClean="0">
                <a:solidFill>
                  <a:srgbClr val="FFFF00"/>
                </a:solidFill>
                <a:effectLst/>
              </a:rPr>
            </a:br>
            <a:r>
              <a:rPr lang="ru-RU" sz="4800" b="0" dirty="0" smtClean="0">
                <a:solidFill>
                  <a:srgbClr val="7030A0"/>
                </a:solidFill>
                <a:effectLst/>
              </a:rPr>
              <a:t>Кем вы себя считаете среди них?</a:t>
            </a: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36276" y="7756634"/>
            <a:ext cx="4466475" cy="6096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мы узнали?</a:t>
            </a:r>
            <a:endParaRPr lang="ru-RU" dirty="0"/>
          </a:p>
        </p:txBody>
      </p:sp>
      <p:pic>
        <p:nvPicPr>
          <p:cNvPr id="4" name="Содержимое 3" descr="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82353" y="1965435"/>
            <a:ext cx="5163720" cy="3867806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Выучить  басню «Кукушка и Петух».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4510" y="1153815"/>
            <a:ext cx="6516414" cy="4881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3" name="Рисунок 2097152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23"/>
            <a:ext cx="9144000" cy="68529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4" name="Рисунок 2097153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23"/>
            <a:ext cx="9144000" cy="68529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5" name="Рисунок 2097154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23"/>
            <a:ext cx="9144000" cy="68529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7" name="Рисунок 2097156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23"/>
            <a:ext cx="9144000" cy="68529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6" name="Рисунок 2097155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23"/>
            <a:ext cx="9144000" cy="68529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8" name="Рисунок 2097157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23"/>
            <a:ext cx="9144000" cy="68529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50</TotalTime>
  <Words>61</Words>
  <Application>WPS Office</Application>
  <PresentationFormat>Экран (4:3)</PresentationFormat>
  <Paragraphs>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Мораль басни</vt:lpstr>
      <vt:lpstr>Ребята, а вы когда-нибудь льстили  друг другу? Как вы думаете? Есть ли среди нас  такие люди, как Кукушка и Петух? Кем вы себя считаете среди них? </vt:lpstr>
      <vt:lpstr>Что мы узнали?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M2006C3MG</dc:creator>
  <cp:lastModifiedBy>2022</cp:lastModifiedBy>
  <cp:revision>7</cp:revision>
  <dcterms:created xsi:type="dcterms:W3CDTF">2015-05-08T21:36:16Z</dcterms:created>
  <dcterms:modified xsi:type="dcterms:W3CDTF">2022-03-04T16:26:26Z</dcterms:modified>
</cp:coreProperties>
</file>