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8" d="100"/>
          <a:sy n="58" d="100"/>
        </p:scale>
        <p:origin x="10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732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959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524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7841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5446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32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772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1379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173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719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312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588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28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199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302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19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804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E676FA8-83A3-4A91-ACE8-B8071E0EADBB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A0FB0-E45A-49D9-B779-6F8441E4D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3344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482824D-2472-A796-51D8-5750E6AFC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Валентность  химических      элементов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D3749D4-034F-AEFD-FE22-B5595EADE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469" y="2586318"/>
            <a:ext cx="4479235" cy="3359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0343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6C3EBF-11D2-F676-94BF-AE9C01DB7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220672" cy="1400530"/>
          </a:xfrm>
        </p:spPr>
        <p:txBody>
          <a:bodyPr/>
          <a:lstStyle/>
          <a:p>
            <a:pPr marL="342900" indent="-342900" algn="just"/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Напишите формулы соединений марганца и кислорода, в которых марганец двух-, трех-, четырех- и семивалентный</a:t>
            </a:r>
            <a:b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Напишите формулы кислородных соединений (оксидов) следующих элементов: а) бериллия б) кремния (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IV</a:t>
            </a:r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 в) калия  г) азота (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 д) алюминия   е) меди (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6119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0852FD-789D-398B-7E45-EA1A313E4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194167" cy="1400530"/>
          </a:xfrm>
        </p:spPr>
        <p:txBody>
          <a:bodyPr/>
          <a:lstStyle/>
          <a:p>
            <a:pPr marL="342900" lvl="0" indent="-342900"/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Вычислите массовую долю железа в хлориде железа (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</a:t>
            </a: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и в хлориде железа (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III</a:t>
            </a: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b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 Массовая доля водорода в соединении со фтором равна 5%. Определите формулу соединения и валентность фтора в нем </a:t>
            </a:r>
            <a:b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698831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03DECD-F158-8923-F999-383E4B28F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Составьте формулу соединения магния, серы и кислорода, если массовые доли элементов</a:t>
            </a:r>
            <a:br>
              <a:rPr lang="ru-RU" dirty="0"/>
            </a:br>
            <a:r>
              <a:rPr lang="ru-RU" dirty="0"/>
              <a:t>в нём: ω(</a:t>
            </a:r>
            <a:r>
              <a:rPr lang="ru-RU" dirty="0" err="1"/>
              <a:t>Mg</a:t>
            </a:r>
            <a:r>
              <a:rPr lang="ru-RU" dirty="0"/>
              <a:t>) = 20%, ω(S) = 26,7%, ω(O) = 53,3%.</a:t>
            </a:r>
          </a:p>
        </p:txBody>
      </p:sp>
    </p:spTree>
    <p:extLst>
      <p:ext uri="{BB962C8B-B14F-4D97-AF65-F5344CB8AC3E}">
        <p14:creationId xmlns:p14="http://schemas.microsoft.com/office/powerpoint/2010/main" val="2424972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54F2DD-4CF8-FF77-DFB6-48737581C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070" y="452718"/>
            <a:ext cx="10813773" cy="1400530"/>
          </a:xfrm>
        </p:spPr>
        <p:txBody>
          <a:bodyPr/>
          <a:lstStyle/>
          <a:p>
            <a:pPr algn="l"/>
            <a:r>
              <a:rPr lang="ru-RU" sz="3600" dirty="0"/>
              <a:t>ДОМАШНЕЕ ЗАДАНИЕ:</a:t>
            </a:r>
            <a:br>
              <a:rPr lang="ru-RU" sz="3600" dirty="0"/>
            </a:br>
            <a:br>
              <a:rPr lang="ru-RU" sz="3600" dirty="0"/>
            </a:br>
            <a:r>
              <a:rPr lang="ru-RU" sz="3600" dirty="0"/>
              <a:t>1. Вычислите, какую валентность проявляет :</a:t>
            </a:r>
            <a:br>
              <a:rPr lang="ru-RU" sz="3600" dirty="0"/>
            </a:br>
            <a:r>
              <a:rPr lang="ru-RU" sz="3600" dirty="0"/>
              <a:t>а) сера в ее оксиде, содержащем 40% серы;</a:t>
            </a:r>
            <a:br>
              <a:rPr lang="ru-RU" sz="3600" dirty="0"/>
            </a:br>
            <a:r>
              <a:rPr lang="ru-RU" sz="3600" dirty="0"/>
              <a:t>б) азота в его оксиде, содержащем 25,9% азота</a:t>
            </a:r>
            <a:br>
              <a:rPr lang="ru-RU" sz="3600" b="0" i="0" dirty="0">
                <a:solidFill>
                  <a:srgbClr val="181818"/>
                </a:solidFill>
                <a:effectLst/>
                <a:latin typeface="Open Sans" panose="020B0606030504020204" pitchFamily="34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72509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435DD8-98F8-CC4C-7F2A-A3D01B3FE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816" y="1671919"/>
            <a:ext cx="5953472" cy="1400530"/>
          </a:xfrm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Валентность</a:t>
            </a:r>
            <a:r>
              <a:rPr lang="ru-RU" dirty="0"/>
              <a:t> – это способность атома присоединять к себе определенное число других атомов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0B31E39-33A2-BC7F-2AEA-0BB0F135A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181" y="15619"/>
            <a:ext cx="5695820" cy="684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47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A586711-F926-4B2A-A3EF-015D14827F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18" y="315866"/>
            <a:ext cx="11908163" cy="622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697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826909-7D72-77B8-A8DC-45F953AC4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0" y="452718"/>
            <a:ext cx="10777264" cy="1400530"/>
          </a:xfrm>
        </p:spPr>
        <p:txBody>
          <a:bodyPr/>
          <a:lstStyle/>
          <a:p>
            <a:pPr lvl="0"/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Вычеркните ложные утверждения.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Валентность является для всех химических элементов величиной постоянной.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Валентность химических элементов может быть как дробным числом, так и целым.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При составлении химических формул значением валентности можно пренебречь.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Валентность показывает сколько атомов других элементов, может присоединить к себе атом.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Валентность водорода принята за единицу валентности.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• Валентность кислорода равна двум.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b="0" i="0" dirty="0">
                <a:solidFill>
                  <a:srgbClr val="262626"/>
                </a:solidFill>
                <a:effectLst/>
                <a:latin typeface="robotoregular"/>
              </a:rPr>
            </a:br>
            <a:br>
              <a:rPr lang="ru-RU" b="0" i="0" dirty="0">
                <a:solidFill>
                  <a:srgbClr val="00C0BD"/>
                </a:solidFill>
                <a:effectLst/>
                <a:latin typeface="robotoregular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584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5AC04A-0A9A-44A3-1CBB-ACCD6B7E8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607" y="214179"/>
            <a:ext cx="10220672" cy="1400530"/>
          </a:xfrm>
        </p:spPr>
        <p:txBody>
          <a:bodyPr/>
          <a:lstStyle/>
          <a:p>
            <a:pPr lvl="0"/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Расположите утверждения таким образом, чтобы получилась правильная последовательность действий при составлении химических формул по валентности химических элементов.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Записать символы химических элементов.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Определить индексы.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Над символом каждого из химических элементов поставить значение валентности.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Найти общее число валентностей.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Записать химическую формулу.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3600" b="0" dirty="0">
                <a:solidFill>
                  <a:srgbClr val="1D1D1B"/>
                </a:solidFill>
                <a:effectLst/>
                <a:latin typeface="robotoregular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67974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64079-CA57-CD44-C3CC-7F9AC5842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041" y="121413"/>
            <a:ext cx="10406202" cy="1400530"/>
          </a:xfrm>
        </p:spPr>
        <p:txBody>
          <a:bodyPr/>
          <a:lstStyle/>
          <a:p>
            <a:pPr algn="just" fontAlgn="ctr"/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Впишите валентность элементов цифрами.</a:t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Основной частью кварца является оксид кремния SiO</a:t>
            </a:r>
            <a:r>
              <a:rPr lang="ru-RU" sz="2800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Валентность кремния в этом веществе равна _____.</a:t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 Минерал флюорит – это фторид кальция CaF</a:t>
            </a:r>
            <a:r>
              <a:rPr lang="ru-RU" sz="2800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Валентность кальция в этом веществе равна _____, валентность фтора – ______.</a:t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Галит или каменная соль с химической точки зрения является хлоридом натрия </a:t>
            </a:r>
            <a:r>
              <a:rPr lang="ru-RU" sz="28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NaCl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валентность натрия равна ______, валентность хлора – _______.</a:t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4) Минерал касситерит представляет собой оксид олова SnO</a:t>
            </a:r>
            <a:r>
              <a:rPr lang="ru-RU" sz="2800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Валентность олова в этом оксиде равна _______.  </a:t>
            </a:r>
            <a:br>
              <a:rPr lang="ru-RU" sz="1800" dirty="0">
                <a:solidFill>
                  <a:srgbClr val="1D1D1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7953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8862AB-13FE-D211-218D-DF50F4710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176" y="2159898"/>
            <a:ext cx="11095648" cy="205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148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5FB01B-1B9C-A1B0-951D-1774CAD94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220" y="797274"/>
            <a:ext cx="11055559" cy="1400530"/>
          </a:xfrm>
        </p:spPr>
        <p:txBody>
          <a:bodyPr/>
          <a:lstStyle/>
          <a:p>
            <a:pPr marL="342900" lvl="0" indent="-342900"/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Заполните пропуски.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1) Химическая формула соединения алюминия с серой (II) .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2) Химическая формула соединения серы (VI) со фтором .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3) Химическая формула соединения марганца (II) с кислородом .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4) Химическая формула соединения марганца (IV) с кислородом .</a:t>
            </a:r>
            <a:b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5) Химическая формула соединения марганца (VII) с кислородом </a:t>
            </a:r>
            <a:r>
              <a:rPr lang="ru-RU" sz="1800" dirty="0">
                <a:solidFill>
                  <a:srgbClr val="1D1D1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8239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D82E7-86D5-7265-34FA-67921646E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851" y="439466"/>
            <a:ext cx="11413366" cy="1400530"/>
          </a:xfrm>
        </p:spPr>
        <p:txBody>
          <a:bodyPr/>
          <a:lstStyle/>
          <a:p>
            <a:pPr indent="342900"/>
            <a:r>
              <a:rPr lang="ru-RU" dirty="0"/>
              <a:t>1. Определите валентность в следующих соединениях </a:t>
            </a:r>
            <a:br>
              <a:rPr lang="ru-RU" dirty="0"/>
            </a:br>
            <a:br>
              <a:rPr lang="ru-RU" dirty="0"/>
            </a:br>
            <a:r>
              <a:rPr lang="ru-RU" sz="4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СаО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ZnCl</a:t>
            </a:r>
            <a:r>
              <a:rPr lang="en-US" sz="4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48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4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ru-RU" sz="4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</a:t>
            </a:r>
            <a:r>
              <a:rPr lang="ru-RU" sz="4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</a:t>
            </a:r>
            <a:r>
              <a:rPr lang="ru-RU" sz="4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     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Mg</a:t>
            </a:r>
            <a:r>
              <a:rPr lang="ru-RU" sz="4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ru-RU" sz="4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br>
              <a:rPr lang="ru-RU" sz="4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4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Напишите формулы хлорида меди (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и хлорида меди (</a:t>
            </a:r>
            <a:r>
              <a:rPr lang="en-US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</a:t>
            </a:r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), учитывая, что хлор в соединениях с металлами одновалентный</a:t>
            </a:r>
            <a:b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5965366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69</TotalTime>
  <Words>551</Words>
  <Application>Microsoft Office PowerPoint</Application>
  <PresentationFormat>Широкоэкранный</PresentationFormat>
  <Paragraphs>11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Century Gothic</vt:lpstr>
      <vt:lpstr>Open Sans</vt:lpstr>
      <vt:lpstr>robotoregular</vt:lpstr>
      <vt:lpstr>Times New Roman</vt:lpstr>
      <vt:lpstr>Wingdings 3</vt:lpstr>
      <vt:lpstr>Ион</vt:lpstr>
      <vt:lpstr>Валентность  химических      элементов </vt:lpstr>
      <vt:lpstr>Валентность – это способность атома присоединять к себе определенное число других атомов</vt:lpstr>
      <vt:lpstr>Презентация PowerPoint</vt:lpstr>
      <vt:lpstr>Вычеркните ложные утверждения.  • Валентность является для всех химических элементов величиной постоянной. • Валентность химических элементов может быть как дробным числом, так и целым. • При составлении химических формул значением валентности можно пренебречь. • Валентность показывает сколько атомов других элементов, может присоединить к себе атом. • Валентность водорода принята за единицу валентности. • Валентность кислорода равна двум.   </vt:lpstr>
      <vt:lpstr>Расположите утверждения таким образом, чтобы получилась правильная последовательность действий при составлении химических формул по валентности химических элементов.  - Записать символы химических элементов. - Определить индексы. - Над символом каждого из химических элементов поставить значение валентности. - Найти общее число валентностей. - Записать химическую формулу.  </vt:lpstr>
      <vt:lpstr>Впишите валентность элементов цифрами.  1) Основной частью кварца является оксид кремния SiO2. Валентность кремния в этом веществе равна _____.  2) Минерал флюорит – это фторид кальция CaF2. Валентность кальция в этом веществе равна _____, валентность фтора – ______.  3) Галит или каменная соль с химической точки зрения является хлоридом натрия NaCl, валентность натрия равна ______, валентность хлора – _______.  4) Минерал касситерит представляет собой оксид олова SnO2. Валентность олова в этом оксиде равна _______.   </vt:lpstr>
      <vt:lpstr>Презентация PowerPoint</vt:lpstr>
      <vt:lpstr>Заполните пропуски.   1) Химическая формула соединения алюминия с серой (II) . 2) Химическая формула соединения серы (VI) со фтором . 3) Химическая формула соединения марганца (II) с кислородом . 4) Химическая формула соединения марганца (IV) с кислородом . 5) Химическая формула соединения марганца (VII) с кислородом . </vt:lpstr>
      <vt:lpstr>1. Определите валентность в следующих соединениях   СаО   ZnCl2    N2O3     Li2S    NH3     Mg3P2  2. Напишите формулы хлорида меди (I) и хлорида меди (II), учитывая, что хлор в соединениях с металлами одновалентный   </vt:lpstr>
      <vt:lpstr>3. Напишите формулы соединений марганца и кислорода, в которых марганец двух-, трех-, четырех- и семивалентный  4. Напишите формулы кислородных соединений (оксидов) следующих элементов: а) бериллия б) кремния (IV)  в) калия  г) азота (V)  д) алюминия   е) меди (I) </vt:lpstr>
      <vt:lpstr>5. Вычислите массовую долю железа в хлориде железа (II) и в хлориде железа (III).  6. Массовая доля водорода в соединении со фтором равна 5%. Определите формулу соединения и валентность фтора в нем  </vt:lpstr>
      <vt:lpstr>Составьте формулу соединения магния, серы и кислорода, если массовые доли элементов в нём: ω(Mg) = 20%, ω(S) = 26,7%, ω(O) = 53,3%.</vt:lpstr>
      <vt:lpstr>ДОМАШНЕЕ ЗАДАНИЕ:  1. Вычислите, какую валентность проявляет : а) сера в ее оксиде, содержащем 40% серы; б) азота в его оксиде, содержащем 25,9% азота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Валентность  химических      элементов </dc:title>
  <dc:creator>Голубничая Мария Андреевна</dc:creator>
  <cp:lastModifiedBy>Голубничая Мария Андреевна</cp:lastModifiedBy>
  <cp:revision>3</cp:revision>
  <dcterms:created xsi:type="dcterms:W3CDTF">2022-06-05T18:01:38Z</dcterms:created>
  <dcterms:modified xsi:type="dcterms:W3CDTF">2022-10-11T15:28:37Z</dcterms:modified>
</cp:coreProperties>
</file>