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1" r:id="rId5"/>
    <p:sldId id="272" r:id="rId6"/>
    <p:sldId id="273" r:id="rId7"/>
    <p:sldId id="274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9" r:id="rId16"/>
    <p:sldId id="266" r:id="rId17"/>
    <p:sldId id="267" r:id="rId18"/>
    <p:sldId id="270" r:id="rId19"/>
    <p:sldId id="268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17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809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72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7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7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342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90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838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68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852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55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CC"/>
            </a:gs>
            <a:gs pos="100000">
              <a:srgbClr val="FFCC6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67C8816-9D10-4FEE-BC54-B409D4A1EF13}" type="datetimeFigureOut">
              <a:rPr lang="ru-RU" smtClean="0"/>
              <a:t>20.11.2016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D80F723-6EC1-478B-AF4A-9A422B0160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160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318933"/>
            <a:ext cx="9144000" cy="23876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Природные стихии  в народном творчестве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6803393" y="830373"/>
            <a:ext cx="3837098" cy="1081087"/>
            <a:chOff x="3061" y="255"/>
            <a:chExt cx="1316" cy="460"/>
          </a:xfrm>
        </p:grpSpPr>
        <p:pic>
          <p:nvPicPr>
            <p:cNvPr id="12" name="Picture 11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61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1549013" y="884165"/>
            <a:ext cx="3837098" cy="1081087"/>
            <a:chOff x="3061" y="255"/>
            <a:chExt cx="1316" cy="460"/>
          </a:xfrm>
        </p:grpSpPr>
        <p:pic>
          <p:nvPicPr>
            <p:cNvPr id="15" name="Picture 14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61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0" y="6022975"/>
            <a:ext cx="12299950" cy="719138"/>
            <a:chOff x="68" y="3339"/>
            <a:chExt cx="5624" cy="453"/>
          </a:xfrm>
        </p:grpSpPr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8" y="3339"/>
              <a:ext cx="5624" cy="89"/>
              <a:chOff x="68" y="3203"/>
              <a:chExt cx="5624" cy="89"/>
            </a:xfrm>
          </p:grpSpPr>
          <p:sp>
            <p:nvSpPr>
              <p:cNvPr id="101" name="Rectangle 22"/>
              <p:cNvSpPr>
                <a:spLocks noChangeArrowheads="1"/>
              </p:cNvSpPr>
              <p:nvPr/>
            </p:nvSpPr>
            <p:spPr bwMode="auto">
              <a:xfrm flipH="1">
                <a:off x="6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" name="Rectangle 23"/>
              <p:cNvSpPr>
                <a:spLocks noChangeArrowheads="1"/>
              </p:cNvSpPr>
              <p:nvPr/>
            </p:nvSpPr>
            <p:spPr bwMode="auto">
              <a:xfrm flipH="1">
                <a:off x="5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Rectangle 24"/>
              <p:cNvSpPr>
                <a:spLocks noChangeArrowheads="1"/>
              </p:cNvSpPr>
              <p:nvPr/>
            </p:nvSpPr>
            <p:spPr bwMode="auto">
              <a:xfrm flipH="1">
                <a:off x="43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Rectangle 25"/>
              <p:cNvSpPr>
                <a:spLocks noChangeArrowheads="1"/>
              </p:cNvSpPr>
              <p:nvPr/>
            </p:nvSpPr>
            <p:spPr bwMode="auto">
              <a:xfrm flipH="1">
                <a:off x="3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Rectangle 26"/>
              <p:cNvSpPr>
                <a:spLocks noChangeArrowheads="1"/>
              </p:cNvSpPr>
              <p:nvPr/>
            </p:nvSpPr>
            <p:spPr bwMode="auto">
              <a:xfrm flipH="1">
                <a:off x="2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" name="Rectangle 27"/>
              <p:cNvSpPr>
                <a:spLocks noChangeArrowheads="1"/>
              </p:cNvSpPr>
              <p:nvPr/>
            </p:nvSpPr>
            <p:spPr bwMode="auto">
              <a:xfrm flipH="1">
                <a:off x="15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" name="Rectangle 28"/>
              <p:cNvSpPr>
                <a:spLocks noChangeArrowheads="1"/>
              </p:cNvSpPr>
              <p:nvPr/>
            </p:nvSpPr>
            <p:spPr bwMode="auto">
              <a:xfrm flipH="1">
                <a:off x="6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8" name="Group 29"/>
              <p:cNvGrpSpPr>
                <a:grpSpLocks/>
              </p:cNvGrpSpPr>
              <p:nvPr/>
            </p:nvGrpSpPr>
            <p:grpSpPr bwMode="auto">
              <a:xfrm>
                <a:off x="703" y="3203"/>
                <a:ext cx="725" cy="89"/>
                <a:chOff x="113" y="3203"/>
                <a:chExt cx="725" cy="89"/>
              </a:xfrm>
            </p:grpSpPr>
            <p:sp>
              <p:nvSpPr>
                <p:cNvPr id="161" name="Rectangle 30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2" name="Rectangle 31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3" name="Rectangle 32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4" name="Rectangle 33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5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6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7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8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9" name="Group 38"/>
              <p:cNvGrpSpPr>
                <a:grpSpLocks/>
              </p:cNvGrpSpPr>
              <p:nvPr/>
            </p:nvGrpSpPr>
            <p:grpSpPr bwMode="auto">
              <a:xfrm>
                <a:off x="1429" y="3203"/>
                <a:ext cx="725" cy="89"/>
                <a:chOff x="113" y="3203"/>
                <a:chExt cx="725" cy="89"/>
              </a:xfrm>
            </p:grpSpPr>
            <p:sp>
              <p:nvSpPr>
                <p:cNvPr id="153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4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5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6" name="Rectangle 42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7" name="Rectangle 43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8" name="Rectangle 44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9" name="Rectangle 45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0" name="Rectangle 46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0" name="Group 47"/>
              <p:cNvGrpSpPr>
                <a:grpSpLocks/>
              </p:cNvGrpSpPr>
              <p:nvPr/>
            </p:nvGrpSpPr>
            <p:grpSpPr bwMode="auto">
              <a:xfrm>
                <a:off x="2154" y="3203"/>
                <a:ext cx="725" cy="89"/>
                <a:chOff x="113" y="3203"/>
                <a:chExt cx="725" cy="89"/>
              </a:xfrm>
            </p:grpSpPr>
            <p:sp>
              <p:nvSpPr>
                <p:cNvPr id="145" name="Rectangle 48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6" name="Rectangle 49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7" name="Rectangle 50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8" name="Rectangle 51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9" name="Rectangle 52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0" name="Rectangle 53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1" name="Rectangle 54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2" name="Rectangle 55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1" name="Group 56"/>
              <p:cNvGrpSpPr>
                <a:grpSpLocks/>
              </p:cNvGrpSpPr>
              <p:nvPr/>
            </p:nvGrpSpPr>
            <p:grpSpPr bwMode="auto">
              <a:xfrm>
                <a:off x="2880" y="3203"/>
                <a:ext cx="725" cy="89"/>
                <a:chOff x="113" y="3203"/>
                <a:chExt cx="725" cy="89"/>
              </a:xfrm>
            </p:grpSpPr>
            <p:sp>
              <p:nvSpPr>
                <p:cNvPr id="137" name="Rectangle 57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8" name="Rectangle 58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9" name="Rectangle 59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0" name="Rectangle 60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1" name="Rectangle 61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2" name="Rectangle 62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" name="Rectangle 63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4" name="Rectangle 64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2" name="Group 65"/>
              <p:cNvGrpSpPr>
                <a:grpSpLocks/>
              </p:cNvGrpSpPr>
              <p:nvPr/>
            </p:nvGrpSpPr>
            <p:grpSpPr bwMode="auto">
              <a:xfrm>
                <a:off x="3606" y="3203"/>
                <a:ext cx="725" cy="89"/>
                <a:chOff x="113" y="3203"/>
                <a:chExt cx="725" cy="89"/>
              </a:xfrm>
            </p:grpSpPr>
            <p:sp>
              <p:nvSpPr>
                <p:cNvPr id="129" name="Rectangle 66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" name="Rectangle 67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1" name="Rectangle 68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2" name="Rectangle 69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" name="Rectangle 70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4" name="Rectangle 71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5" name="Rectangle 72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6" name="Rectangle 73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3" name="Group 74"/>
              <p:cNvGrpSpPr>
                <a:grpSpLocks/>
              </p:cNvGrpSpPr>
              <p:nvPr/>
            </p:nvGrpSpPr>
            <p:grpSpPr bwMode="auto">
              <a:xfrm>
                <a:off x="4332" y="3203"/>
                <a:ext cx="725" cy="89"/>
                <a:chOff x="113" y="3203"/>
                <a:chExt cx="725" cy="89"/>
              </a:xfrm>
            </p:grpSpPr>
            <p:sp>
              <p:nvSpPr>
                <p:cNvPr id="121" name="Rectangle 75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2" name="Rectangle 76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" name="Rectangle 77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" name="Rectangle 78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" name="Rectangle 79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6" name="Rectangle 80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7" name="Rectangle 81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8" name="Rectangle 82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4" name="Rectangle 83"/>
              <p:cNvSpPr>
                <a:spLocks noChangeArrowheads="1"/>
              </p:cNvSpPr>
              <p:nvPr/>
            </p:nvSpPr>
            <p:spPr bwMode="auto">
              <a:xfrm flipH="1">
                <a:off x="560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" name="Rectangle 84"/>
              <p:cNvSpPr>
                <a:spLocks noChangeArrowheads="1"/>
              </p:cNvSpPr>
              <p:nvPr/>
            </p:nvSpPr>
            <p:spPr bwMode="auto">
              <a:xfrm flipH="1">
                <a:off x="55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" name="Rectangle 85"/>
              <p:cNvSpPr>
                <a:spLocks noChangeArrowheads="1"/>
              </p:cNvSpPr>
              <p:nvPr/>
            </p:nvSpPr>
            <p:spPr bwMode="auto">
              <a:xfrm flipH="1">
                <a:off x="54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Rectangle 86"/>
              <p:cNvSpPr>
                <a:spLocks noChangeArrowheads="1"/>
              </p:cNvSpPr>
              <p:nvPr/>
            </p:nvSpPr>
            <p:spPr bwMode="auto">
              <a:xfrm flipH="1">
                <a:off x="533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Rectangle 87"/>
              <p:cNvSpPr>
                <a:spLocks noChangeArrowheads="1"/>
              </p:cNvSpPr>
              <p:nvPr/>
            </p:nvSpPr>
            <p:spPr bwMode="auto">
              <a:xfrm flipH="1">
                <a:off x="52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Rectangle 88"/>
              <p:cNvSpPr>
                <a:spLocks noChangeArrowheads="1"/>
              </p:cNvSpPr>
              <p:nvPr/>
            </p:nvSpPr>
            <p:spPr bwMode="auto">
              <a:xfrm flipH="1">
                <a:off x="51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Rectangle 89"/>
              <p:cNvSpPr>
                <a:spLocks noChangeArrowheads="1"/>
              </p:cNvSpPr>
              <p:nvPr/>
            </p:nvSpPr>
            <p:spPr bwMode="auto">
              <a:xfrm flipH="1">
                <a:off x="505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3" name="Rectangle 90"/>
            <p:cNvSpPr>
              <a:spLocks noChangeArrowheads="1"/>
            </p:cNvSpPr>
            <p:nvPr/>
          </p:nvSpPr>
          <p:spPr bwMode="auto">
            <a:xfrm rot="5400000" flipH="1">
              <a:off x="794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Rectangle 91"/>
            <p:cNvSpPr>
              <a:spLocks noChangeArrowheads="1"/>
            </p:cNvSpPr>
            <p:nvPr/>
          </p:nvSpPr>
          <p:spPr bwMode="auto">
            <a:xfrm flipH="1">
              <a:off x="70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Rectangle 92"/>
            <p:cNvSpPr>
              <a:spLocks noChangeArrowheads="1"/>
            </p:cNvSpPr>
            <p:nvPr/>
          </p:nvSpPr>
          <p:spPr bwMode="auto">
            <a:xfrm flipH="1">
              <a:off x="269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Rectangle 93"/>
            <p:cNvSpPr>
              <a:spLocks noChangeArrowheads="1"/>
            </p:cNvSpPr>
            <p:nvPr/>
          </p:nvSpPr>
          <p:spPr bwMode="auto">
            <a:xfrm flipH="1">
              <a:off x="115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Rectangle 94"/>
            <p:cNvSpPr>
              <a:spLocks noChangeArrowheads="1"/>
            </p:cNvSpPr>
            <p:nvPr/>
          </p:nvSpPr>
          <p:spPr bwMode="auto">
            <a:xfrm rot="5400000" flipH="1">
              <a:off x="976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Rectangle 95"/>
            <p:cNvSpPr>
              <a:spLocks noChangeArrowheads="1"/>
            </p:cNvSpPr>
            <p:nvPr/>
          </p:nvSpPr>
          <p:spPr bwMode="auto">
            <a:xfrm rot="5400000" flipH="1">
              <a:off x="2337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Rectangle 96"/>
            <p:cNvSpPr>
              <a:spLocks noChangeArrowheads="1"/>
            </p:cNvSpPr>
            <p:nvPr/>
          </p:nvSpPr>
          <p:spPr bwMode="auto">
            <a:xfrm flipH="1">
              <a:off x="278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Rectangle 97"/>
            <p:cNvSpPr>
              <a:spLocks noChangeArrowheads="1"/>
            </p:cNvSpPr>
            <p:nvPr/>
          </p:nvSpPr>
          <p:spPr bwMode="auto">
            <a:xfrm flipH="1">
              <a:off x="124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Rectangle 98"/>
            <p:cNvSpPr>
              <a:spLocks noChangeArrowheads="1"/>
            </p:cNvSpPr>
            <p:nvPr/>
          </p:nvSpPr>
          <p:spPr bwMode="auto">
            <a:xfrm flipH="1">
              <a:off x="43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Rectangle 99"/>
            <p:cNvSpPr>
              <a:spLocks noChangeArrowheads="1"/>
            </p:cNvSpPr>
            <p:nvPr/>
          </p:nvSpPr>
          <p:spPr bwMode="auto">
            <a:xfrm flipH="1">
              <a:off x="142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100"/>
            <p:cNvSpPr>
              <a:spLocks noChangeArrowheads="1"/>
            </p:cNvSpPr>
            <p:nvPr/>
          </p:nvSpPr>
          <p:spPr bwMode="auto">
            <a:xfrm flipH="1">
              <a:off x="260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101"/>
            <p:cNvSpPr>
              <a:spLocks noChangeArrowheads="1"/>
            </p:cNvSpPr>
            <p:nvPr/>
          </p:nvSpPr>
          <p:spPr bwMode="auto">
            <a:xfrm flipH="1">
              <a:off x="170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102"/>
            <p:cNvSpPr>
              <a:spLocks noChangeArrowheads="1"/>
            </p:cNvSpPr>
            <p:nvPr/>
          </p:nvSpPr>
          <p:spPr bwMode="auto">
            <a:xfrm flipH="1">
              <a:off x="161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103"/>
            <p:cNvSpPr>
              <a:spLocks noChangeArrowheads="1"/>
            </p:cNvSpPr>
            <p:nvPr/>
          </p:nvSpPr>
          <p:spPr bwMode="auto">
            <a:xfrm flipH="1">
              <a:off x="188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4"/>
            <p:cNvSpPr>
              <a:spLocks noChangeArrowheads="1"/>
            </p:cNvSpPr>
            <p:nvPr/>
          </p:nvSpPr>
          <p:spPr bwMode="auto">
            <a:xfrm flipH="1">
              <a:off x="151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05"/>
            <p:cNvSpPr>
              <a:spLocks noChangeArrowheads="1"/>
            </p:cNvSpPr>
            <p:nvPr/>
          </p:nvSpPr>
          <p:spPr bwMode="auto">
            <a:xfrm flipH="1">
              <a:off x="197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06"/>
            <p:cNvSpPr>
              <a:spLocks noChangeArrowheads="1"/>
            </p:cNvSpPr>
            <p:nvPr/>
          </p:nvSpPr>
          <p:spPr bwMode="auto">
            <a:xfrm flipH="1">
              <a:off x="133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Rectangle 107"/>
            <p:cNvSpPr>
              <a:spLocks noChangeArrowheads="1"/>
            </p:cNvSpPr>
            <p:nvPr/>
          </p:nvSpPr>
          <p:spPr bwMode="auto">
            <a:xfrm flipH="1">
              <a:off x="224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Rectangle 108"/>
            <p:cNvSpPr>
              <a:spLocks noChangeArrowheads="1"/>
            </p:cNvSpPr>
            <p:nvPr/>
          </p:nvSpPr>
          <p:spPr bwMode="auto">
            <a:xfrm flipH="1">
              <a:off x="206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Rectangle 109"/>
            <p:cNvSpPr>
              <a:spLocks noChangeArrowheads="1"/>
            </p:cNvSpPr>
            <p:nvPr/>
          </p:nvSpPr>
          <p:spPr bwMode="auto">
            <a:xfrm flipH="1">
              <a:off x="233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Rectangle 110"/>
            <p:cNvSpPr>
              <a:spLocks noChangeArrowheads="1"/>
            </p:cNvSpPr>
            <p:nvPr/>
          </p:nvSpPr>
          <p:spPr bwMode="auto">
            <a:xfrm flipH="1">
              <a:off x="2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Rectangle 111"/>
            <p:cNvSpPr>
              <a:spLocks noChangeArrowheads="1"/>
            </p:cNvSpPr>
            <p:nvPr/>
          </p:nvSpPr>
          <p:spPr bwMode="auto">
            <a:xfrm rot="5400000" flipH="1">
              <a:off x="1067" y="370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Rectangle 112"/>
            <p:cNvSpPr>
              <a:spLocks noChangeArrowheads="1"/>
            </p:cNvSpPr>
            <p:nvPr/>
          </p:nvSpPr>
          <p:spPr bwMode="auto">
            <a:xfrm rot="5400000" flipH="1">
              <a:off x="885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 rot="5400000" flipH="1">
              <a:off x="885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Rectangle 114"/>
            <p:cNvSpPr>
              <a:spLocks noChangeArrowheads="1"/>
            </p:cNvSpPr>
            <p:nvPr/>
          </p:nvSpPr>
          <p:spPr bwMode="auto">
            <a:xfrm rot="5400000" flipH="1">
              <a:off x="159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Rectangle 115"/>
            <p:cNvSpPr>
              <a:spLocks noChangeArrowheads="1"/>
            </p:cNvSpPr>
            <p:nvPr/>
          </p:nvSpPr>
          <p:spPr bwMode="auto">
            <a:xfrm rot="5400000" flipH="1">
              <a:off x="613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Rectangle 116"/>
            <p:cNvSpPr>
              <a:spLocks noChangeArrowheads="1"/>
            </p:cNvSpPr>
            <p:nvPr/>
          </p:nvSpPr>
          <p:spPr bwMode="auto">
            <a:xfrm flipH="1">
              <a:off x="52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Rectangle 117"/>
            <p:cNvSpPr>
              <a:spLocks noChangeArrowheads="1"/>
            </p:cNvSpPr>
            <p:nvPr/>
          </p:nvSpPr>
          <p:spPr bwMode="auto">
            <a:xfrm flipH="1">
              <a:off x="15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Rectangle 118"/>
            <p:cNvSpPr>
              <a:spLocks noChangeArrowheads="1"/>
            </p:cNvSpPr>
            <p:nvPr/>
          </p:nvSpPr>
          <p:spPr bwMode="auto">
            <a:xfrm flipH="1">
              <a:off x="215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Rectangle 119"/>
            <p:cNvSpPr>
              <a:spLocks noChangeArrowheads="1"/>
            </p:cNvSpPr>
            <p:nvPr/>
          </p:nvSpPr>
          <p:spPr bwMode="auto">
            <a:xfrm flipH="1">
              <a:off x="6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Rectangle 120"/>
            <p:cNvSpPr>
              <a:spLocks noChangeArrowheads="1"/>
            </p:cNvSpPr>
            <p:nvPr/>
          </p:nvSpPr>
          <p:spPr bwMode="auto">
            <a:xfrm flipH="1">
              <a:off x="24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Rectangle 121"/>
            <p:cNvSpPr>
              <a:spLocks noChangeArrowheads="1"/>
            </p:cNvSpPr>
            <p:nvPr/>
          </p:nvSpPr>
          <p:spPr bwMode="auto">
            <a:xfrm flipH="1">
              <a:off x="34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Rectangle 122"/>
            <p:cNvSpPr>
              <a:spLocks noChangeArrowheads="1"/>
            </p:cNvSpPr>
            <p:nvPr/>
          </p:nvSpPr>
          <p:spPr bwMode="auto">
            <a:xfrm flipH="1">
              <a:off x="52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Rectangle 123"/>
            <p:cNvSpPr>
              <a:spLocks noChangeArrowheads="1"/>
            </p:cNvSpPr>
            <p:nvPr/>
          </p:nvSpPr>
          <p:spPr bwMode="auto">
            <a:xfrm flipH="1">
              <a:off x="1791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Rectangle 124"/>
            <p:cNvSpPr>
              <a:spLocks noChangeArrowheads="1"/>
            </p:cNvSpPr>
            <p:nvPr/>
          </p:nvSpPr>
          <p:spPr bwMode="auto">
            <a:xfrm flipH="1">
              <a:off x="306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Rectangle 125"/>
            <p:cNvSpPr>
              <a:spLocks noChangeArrowheads="1"/>
            </p:cNvSpPr>
            <p:nvPr/>
          </p:nvSpPr>
          <p:spPr bwMode="auto">
            <a:xfrm flipH="1">
              <a:off x="297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Rectangle 126"/>
            <p:cNvSpPr>
              <a:spLocks noChangeArrowheads="1"/>
            </p:cNvSpPr>
            <p:nvPr/>
          </p:nvSpPr>
          <p:spPr bwMode="auto">
            <a:xfrm flipH="1">
              <a:off x="315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Rectangle 127"/>
            <p:cNvSpPr>
              <a:spLocks noChangeArrowheads="1"/>
            </p:cNvSpPr>
            <p:nvPr/>
          </p:nvSpPr>
          <p:spPr bwMode="auto">
            <a:xfrm flipH="1">
              <a:off x="342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Rectangle 128"/>
            <p:cNvSpPr>
              <a:spLocks noChangeArrowheads="1"/>
            </p:cNvSpPr>
            <p:nvPr/>
          </p:nvSpPr>
          <p:spPr bwMode="auto">
            <a:xfrm flipH="1">
              <a:off x="333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Rectangle 129"/>
            <p:cNvSpPr>
              <a:spLocks noChangeArrowheads="1"/>
            </p:cNvSpPr>
            <p:nvPr/>
          </p:nvSpPr>
          <p:spPr bwMode="auto">
            <a:xfrm flipH="1">
              <a:off x="351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 flipH="1">
              <a:off x="369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Rectangle 131"/>
            <p:cNvSpPr>
              <a:spLocks noChangeArrowheads="1"/>
            </p:cNvSpPr>
            <p:nvPr/>
          </p:nvSpPr>
          <p:spPr bwMode="auto">
            <a:xfrm flipH="1">
              <a:off x="378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Rectangle 132"/>
            <p:cNvSpPr>
              <a:spLocks noChangeArrowheads="1"/>
            </p:cNvSpPr>
            <p:nvPr/>
          </p:nvSpPr>
          <p:spPr bwMode="auto">
            <a:xfrm flipH="1">
              <a:off x="387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Rectangle 133"/>
            <p:cNvSpPr>
              <a:spLocks noChangeArrowheads="1"/>
            </p:cNvSpPr>
            <p:nvPr/>
          </p:nvSpPr>
          <p:spPr bwMode="auto">
            <a:xfrm flipH="1">
              <a:off x="405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Rectangle 134"/>
            <p:cNvSpPr>
              <a:spLocks noChangeArrowheads="1"/>
            </p:cNvSpPr>
            <p:nvPr/>
          </p:nvSpPr>
          <p:spPr bwMode="auto">
            <a:xfrm flipH="1">
              <a:off x="415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Rectangle 135"/>
            <p:cNvSpPr>
              <a:spLocks noChangeArrowheads="1"/>
            </p:cNvSpPr>
            <p:nvPr/>
          </p:nvSpPr>
          <p:spPr bwMode="auto">
            <a:xfrm flipH="1">
              <a:off x="424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Rectangle 136"/>
            <p:cNvSpPr>
              <a:spLocks noChangeArrowheads="1"/>
            </p:cNvSpPr>
            <p:nvPr/>
          </p:nvSpPr>
          <p:spPr bwMode="auto">
            <a:xfrm flipH="1">
              <a:off x="451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Rectangle 137"/>
            <p:cNvSpPr>
              <a:spLocks noChangeArrowheads="1"/>
            </p:cNvSpPr>
            <p:nvPr/>
          </p:nvSpPr>
          <p:spPr bwMode="auto">
            <a:xfrm flipH="1">
              <a:off x="460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Rectangle 138"/>
            <p:cNvSpPr>
              <a:spLocks noChangeArrowheads="1"/>
            </p:cNvSpPr>
            <p:nvPr/>
          </p:nvSpPr>
          <p:spPr bwMode="auto">
            <a:xfrm flipH="1">
              <a:off x="4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Rectangle 139"/>
            <p:cNvSpPr>
              <a:spLocks noChangeArrowheads="1"/>
            </p:cNvSpPr>
            <p:nvPr/>
          </p:nvSpPr>
          <p:spPr bwMode="auto">
            <a:xfrm flipH="1">
              <a:off x="4513" y="352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Rectangle 140"/>
            <p:cNvSpPr>
              <a:spLocks noChangeArrowheads="1"/>
            </p:cNvSpPr>
            <p:nvPr/>
          </p:nvSpPr>
          <p:spPr bwMode="auto">
            <a:xfrm flipH="1">
              <a:off x="269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Rectangle 141"/>
            <p:cNvSpPr>
              <a:spLocks noChangeArrowheads="1"/>
            </p:cNvSpPr>
            <p:nvPr/>
          </p:nvSpPr>
          <p:spPr bwMode="auto">
            <a:xfrm flipH="1">
              <a:off x="514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Rectangle 142"/>
            <p:cNvSpPr>
              <a:spLocks noChangeArrowheads="1"/>
            </p:cNvSpPr>
            <p:nvPr/>
          </p:nvSpPr>
          <p:spPr bwMode="auto">
            <a:xfrm flipH="1">
              <a:off x="4876" y="3430"/>
              <a:ext cx="91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Rectangle 143"/>
            <p:cNvSpPr>
              <a:spLocks noChangeArrowheads="1"/>
            </p:cNvSpPr>
            <p:nvPr/>
          </p:nvSpPr>
          <p:spPr bwMode="auto">
            <a:xfrm flipH="1">
              <a:off x="478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Rectangle 144"/>
            <p:cNvSpPr>
              <a:spLocks noChangeArrowheads="1"/>
            </p:cNvSpPr>
            <p:nvPr/>
          </p:nvSpPr>
          <p:spPr bwMode="auto">
            <a:xfrm flipH="1">
              <a:off x="496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Rectangle 145"/>
            <p:cNvSpPr>
              <a:spLocks noChangeArrowheads="1"/>
            </p:cNvSpPr>
            <p:nvPr/>
          </p:nvSpPr>
          <p:spPr bwMode="auto">
            <a:xfrm flipH="1">
              <a:off x="523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Rectangle 146"/>
            <p:cNvSpPr>
              <a:spLocks noChangeArrowheads="1"/>
            </p:cNvSpPr>
            <p:nvPr/>
          </p:nvSpPr>
          <p:spPr bwMode="auto">
            <a:xfrm flipH="1">
              <a:off x="523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147"/>
            <p:cNvSpPr>
              <a:spLocks noChangeArrowheads="1"/>
            </p:cNvSpPr>
            <p:nvPr/>
          </p:nvSpPr>
          <p:spPr bwMode="auto">
            <a:xfrm flipH="1">
              <a:off x="532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Rectangle 148"/>
            <p:cNvSpPr>
              <a:spLocks noChangeArrowheads="1"/>
            </p:cNvSpPr>
            <p:nvPr/>
          </p:nvSpPr>
          <p:spPr bwMode="auto">
            <a:xfrm flipH="1">
              <a:off x="4876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Rectangle 149"/>
            <p:cNvSpPr>
              <a:spLocks noChangeArrowheads="1"/>
            </p:cNvSpPr>
            <p:nvPr/>
          </p:nvSpPr>
          <p:spPr bwMode="auto">
            <a:xfrm flipH="1">
              <a:off x="560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Rectangle 150"/>
            <p:cNvSpPr>
              <a:spLocks noChangeArrowheads="1"/>
            </p:cNvSpPr>
            <p:nvPr/>
          </p:nvSpPr>
          <p:spPr bwMode="auto">
            <a:xfrm flipH="1">
              <a:off x="551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Rectangle 151"/>
            <p:cNvSpPr>
              <a:spLocks noChangeArrowheads="1"/>
            </p:cNvSpPr>
            <p:nvPr/>
          </p:nvSpPr>
          <p:spPr bwMode="auto">
            <a:xfrm flipH="1">
              <a:off x="415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152"/>
            <p:cNvSpPr>
              <a:spLocks noChangeArrowheads="1"/>
            </p:cNvSpPr>
            <p:nvPr/>
          </p:nvSpPr>
          <p:spPr bwMode="auto">
            <a:xfrm flipH="1">
              <a:off x="1973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Rectangle 153"/>
            <p:cNvSpPr>
              <a:spLocks noChangeArrowheads="1"/>
            </p:cNvSpPr>
            <p:nvPr/>
          </p:nvSpPr>
          <p:spPr bwMode="auto">
            <a:xfrm flipH="1">
              <a:off x="378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Rectangle 154"/>
            <p:cNvSpPr>
              <a:spLocks noChangeArrowheads="1"/>
            </p:cNvSpPr>
            <p:nvPr/>
          </p:nvSpPr>
          <p:spPr bwMode="auto">
            <a:xfrm flipH="1">
              <a:off x="306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Rectangle 155"/>
            <p:cNvSpPr>
              <a:spLocks noChangeArrowheads="1"/>
            </p:cNvSpPr>
            <p:nvPr/>
          </p:nvSpPr>
          <p:spPr bwMode="auto">
            <a:xfrm flipH="1">
              <a:off x="3424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" name="Rectangle 156"/>
            <p:cNvSpPr>
              <a:spLocks noChangeArrowheads="1"/>
            </p:cNvSpPr>
            <p:nvPr/>
          </p:nvSpPr>
          <p:spPr bwMode="auto">
            <a:xfrm flipH="1">
              <a:off x="5602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57"/>
            <p:cNvSpPr>
              <a:spLocks noChangeArrowheads="1"/>
            </p:cNvSpPr>
            <p:nvPr/>
          </p:nvSpPr>
          <p:spPr bwMode="auto">
            <a:xfrm flipH="1">
              <a:off x="124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Rectangle 158"/>
            <p:cNvSpPr>
              <a:spLocks noChangeArrowheads="1"/>
            </p:cNvSpPr>
            <p:nvPr/>
          </p:nvSpPr>
          <p:spPr bwMode="auto">
            <a:xfrm flipH="1">
              <a:off x="161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" name="Rectangle 159"/>
            <p:cNvSpPr>
              <a:spLocks noChangeArrowheads="1"/>
            </p:cNvSpPr>
            <p:nvPr/>
          </p:nvSpPr>
          <p:spPr bwMode="auto">
            <a:xfrm flipH="1">
              <a:off x="251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Rectangle 160"/>
            <p:cNvSpPr>
              <a:spLocks noChangeArrowheads="1"/>
            </p:cNvSpPr>
            <p:nvPr/>
          </p:nvSpPr>
          <p:spPr bwMode="auto">
            <a:xfrm flipH="1">
              <a:off x="288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Rectangle 161"/>
            <p:cNvSpPr>
              <a:spLocks noChangeArrowheads="1"/>
            </p:cNvSpPr>
            <p:nvPr/>
          </p:nvSpPr>
          <p:spPr bwMode="auto">
            <a:xfrm flipH="1">
              <a:off x="324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62"/>
            <p:cNvSpPr>
              <a:spLocks noChangeArrowheads="1"/>
            </p:cNvSpPr>
            <p:nvPr/>
          </p:nvSpPr>
          <p:spPr bwMode="auto">
            <a:xfrm flipH="1">
              <a:off x="3606" y="3702"/>
              <a:ext cx="90" cy="9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" name="Rectangle 163"/>
            <p:cNvSpPr>
              <a:spLocks noChangeArrowheads="1"/>
            </p:cNvSpPr>
            <p:nvPr/>
          </p:nvSpPr>
          <p:spPr bwMode="auto">
            <a:xfrm flipH="1">
              <a:off x="396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Rectangle 164"/>
            <p:cNvSpPr>
              <a:spLocks noChangeArrowheads="1"/>
            </p:cNvSpPr>
            <p:nvPr/>
          </p:nvSpPr>
          <p:spPr bwMode="auto">
            <a:xfrm flipH="1">
              <a:off x="4332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" name="Rectangle 165"/>
            <p:cNvSpPr>
              <a:spLocks noChangeArrowheads="1"/>
            </p:cNvSpPr>
            <p:nvPr/>
          </p:nvSpPr>
          <p:spPr bwMode="auto">
            <a:xfrm flipH="1">
              <a:off x="469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" name="Rectangle 166"/>
            <p:cNvSpPr>
              <a:spLocks noChangeArrowheads="1"/>
            </p:cNvSpPr>
            <p:nvPr/>
          </p:nvSpPr>
          <p:spPr bwMode="auto">
            <a:xfrm flipH="1">
              <a:off x="505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167"/>
            <p:cNvSpPr>
              <a:spLocks noChangeArrowheads="1"/>
            </p:cNvSpPr>
            <p:nvPr/>
          </p:nvSpPr>
          <p:spPr bwMode="auto">
            <a:xfrm flipH="1">
              <a:off x="542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9" name="Group 168"/>
          <p:cNvGrpSpPr>
            <a:grpSpLocks/>
          </p:cNvGrpSpPr>
          <p:nvPr/>
        </p:nvGrpSpPr>
        <p:grpSpPr bwMode="auto">
          <a:xfrm flipV="1">
            <a:off x="0" y="0"/>
            <a:ext cx="12192000" cy="719138"/>
            <a:chOff x="68" y="3339"/>
            <a:chExt cx="5624" cy="453"/>
          </a:xfrm>
        </p:grpSpPr>
        <p:grpSp>
          <p:nvGrpSpPr>
            <p:cNvPr id="170" name="Group 169"/>
            <p:cNvGrpSpPr>
              <a:grpSpLocks/>
            </p:cNvGrpSpPr>
            <p:nvPr/>
          </p:nvGrpSpPr>
          <p:grpSpPr bwMode="auto">
            <a:xfrm>
              <a:off x="68" y="3339"/>
              <a:ext cx="5624" cy="89"/>
              <a:chOff x="68" y="3203"/>
              <a:chExt cx="5624" cy="89"/>
            </a:xfrm>
          </p:grpSpPr>
          <p:sp>
            <p:nvSpPr>
              <p:cNvPr id="249" name="Rectangle 170"/>
              <p:cNvSpPr>
                <a:spLocks noChangeArrowheads="1"/>
              </p:cNvSpPr>
              <p:nvPr/>
            </p:nvSpPr>
            <p:spPr bwMode="auto">
              <a:xfrm flipH="1">
                <a:off x="6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0" name="Rectangle 171"/>
              <p:cNvSpPr>
                <a:spLocks noChangeArrowheads="1"/>
              </p:cNvSpPr>
              <p:nvPr/>
            </p:nvSpPr>
            <p:spPr bwMode="auto">
              <a:xfrm flipH="1">
                <a:off x="5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1" name="Rectangle 172"/>
              <p:cNvSpPr>
                <a:spLocks noChangeArrowheads="1"/>
              </p:cNvSpPr>
              <p:nvPr/>
            </p:nvSpPr>
            <p:spPr bwMode="auto">
              <a:xfrm flipH="1">
                <a:off x="43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2" name="Rectangle 173"/>
              <p:cNvSpPr>
                <a:spLocks noChangeArrowheads="1"/>
              </p:cNvSpPr>
              <p:nvPr/>
            </p:nvSpPr>
            <p:spPr bwMode="auto">
              <a:xfrm flipH="1">
                <a:off x="3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3" name="Rectangle 174"/>
              <p:cNvSpPr>
                <a:spLocks noChangeArrowheads="1"/>
              </p:cNvSpPr>
              <p:nvPr/>
            </p:nvSpPr>
            <p:spPr bwMode="auto">
              <a:xfrm flipH="1">
                <a:off x="2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4" name="Rectangle 175"/>
              <p:cNvSpPr>
                <a:spLocks noChangeArrowheads="1"/>
              </p:cNvSpPr>
              <p:nvPr/>
            </p:nvSpPr>
            <p:spPr bwMode="auto">
              <a:xfrm flipH="1">
                <a:off x="15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5" name="Rectangle 176"/>
              <p:cNvSpPr>
                <a:spLocks noChangeArrowheads="1"/>
              </p:cNvSpPr>
              <p:nvPr/>
            </p:nvSpPr>
            <p:spPr bwMode="auto">
              <a:xfrm flipH="1">
                <a:off x="6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56" name="Group 177"/>
              <p:cNvGrpSpPr>
                <a:grpSpLocks/>
              </p:cNvGrpSpPr>
              <p:nvPr/>
            </p:nvGrpSpPr>
            <p:grpSpPr bwMode="auto">
              <a:xfrm>
                <a:off x="703" y="3203"/>
                <a:ext cx="725" cy="89"/>
                <a:chOff x="113" y="3203"/>
                <a:chExt cx="725" cy="89"/>
              </a:xfrm>
            </p:grpSpPr>
            <p:sp>
              <p:nvSpPr>
                <p:cNvPr id="309" name="Rectangle 178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" name="Rectangle 179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" name="Rectangle 180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" name="Rectangle 181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" name="Rectangle 182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" name="Rectangle 183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" name="Rectangle 184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" name="Rectangle 185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7" name="Group 186"/>
              <p:cNvGrpSpPr>
                <a:grpSpLocks/>
              </p:cNvGrpSpPr>
              <p:nvPr/>
            </p:nvGrpSpPr>
            <p:grpSpPr bwMode="auto">
              <a:xfrm>
                <a:off x="1429" y="3203"/>
                <a:ext cx="725" cy="89"/>
                <a:chOff x="113" y="3203"/>
                <a:chExt cx="725" cy="89"/>
              </a:xfrm>
            </p:grpSpPr>
            <p:sp>
              <p:nvSpPr>
                <p:cNvPr id="301" name="Rectangle 187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2" name="Rectangle 188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3" name="Rectangle 189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4" name="Rectangle 190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5" name="Rectangle 191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6" name="Rectangle 192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7" name="Rectangle 193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8" name="Rectangle 194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8" name="Group 195"/>
              <p:cNvGrpSpPr>
                <a:grpSpLocks/>
              </p:cNvGrpSpPr>
              <p:nvPr/>
            </p:nvGrpSpPr>
            <p:grpSpPr bwMode="auto">
              <a:xfrm>
                <a:off x="2154" y="3203"/>
                <a:ext cx="725" cy="89"/>
                <a:chOff x="113" y="3203"/>
                <a:chExt cx="725" cy="89"/>
              </a:xfrm>
            </p:grpSpPr>
            <p:sp>
              <p:nvSpPr>
                <p:cNvPr id="293" name="Rectangle 196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4" name="Rectangle 197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5" name="Rectangle 198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6" name="Rectangle 199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" name="Rectangle 200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8" name="Rectangle 201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9" name="Rectangle 202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0" name="Rectangle 203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9" name="Group 204"/>
              <p:cNvGrpSpPr>
                <a:grpSpLocks/>
              </p:cNvGrpSpPr>
              <p:nvPr/>
            </p:nvGrpSpPr>
            <p:grpSpPr bwMode="auto">
              <a:xfrm>
                <a:off x="2880" y="3203"/>
                <a:ext cx="725" cy="89"/>
                <a:chOff x="113" y="3203"/>
                <a:chExt cx="725" cy="89"/>
              </a:xfrm>
            </p:grpSpPr>
            <p:sp>
              <p:nvSpPr>
                <p:cNvPr id="285" name="Rectangle 205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" name="Rectangle 206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" name="Rectangle 207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8" name="Rectangle 208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9" name="Rectangle 209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0" name="Rectangle 210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1" name="Rectangle 211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2" name="Rectangle 212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60" name="Group 213"/>
              <p:cNvGrpSpPr>
                <a:grpSpLocks/>
              </p:cNvGrpSpPr>
              <p:nvPr/>
            </p:nvGrpSpPr>
            <p:grpSpPr bwMode="auto">
              <a:xfrm>
                <a:off x="3606" y="3203"/>
                <a:ext cx="725" cy="89"/>
                <a:chOff x="113" y="3203"/>
                <a:chExt cx="725" cy="89"/>
              </a:xfrm>
            </p:grpSpPr>
            <p:sp>
              <p:nvSpPr>
                <p:cNvPr id="277" name="Rectangle 214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" name="Rectangle 215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9" name="Rectangle 216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0" name="Rectangle 217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1" name="Rectangle 218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2" name="Rectangle 219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3" name="Rectangle 220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4" name="Rectangle 221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61" name="Group 222"/>
              <p:cNvGrpSpPr>
                <a:grpSpLocks/>
              </p:cNvGrpSpPr>
              <p:nvPr/>
            </p:nvGrpSpPr>
            <p:grpSpPr bwMode="auto">
              <a:xfrm>
                <a:off x="4332" y="3203"/>
                <a:ext cx="725" cy="89"/>
                <a:chOff x="113" y="3203"/>
                <a:chExt cx="725" cy="89"/>
              </a:xfrm>
            </p:grpSpPr>
            <p:sp>
              <p:nvSpPr>
                <p:cNvPr id="269" name="Rectangle 223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0" name="Rectangle 224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1" name="Rectangle 225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2" name="Rectangle 226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3" name="Rectangle 227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4" name="Rectangle 228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5" name="Rectangle 229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" name="Rectangle 230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62" name="Rectangle 231"/>
              <p:cNvSpPr>
                <a:spLocks noChangeArrowheads="1"/>
              </p:cNvSpPr>
              <p:nvPr/>
            </p:nvSpPr>
            <p:spPr bwMode="auto">
              <a:xfrm flipH="1">
                <a:off x="560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3" name="Rectangle 232"/>
              <p:cNvSpPr>
                <a:spLocks noChangeArrowheads="1"/>
              </p:cNvSpPr>
              <p:nvPr/>
            </p:nvSpPr>
            <p:spPr bwMode="auto">
              <a:xfrm flipH="1">
                <a:off x="55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4" name="Rectangle 233"/>
              <p:cNvSpPr>
                <a:spLocks noChangeArrowheads="1"/>
              </p:cNvSpPr>
              <p:nvPr/>
            </p:nvSpPr>
            <p:spPr bwMode="auto">
              <a:xfrm flipH="1">
                <a:off x="54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5" name="Rectangle 234"/>
              <p:cNvSpPr>
                <a:spLocks noChangeArrowheads="1"/>
              </p:cNvSpPr>
              <p:nvPr/>
            </p:nvSpPr>
            <p:spPr bwMode="auto">
              <a:xfrm flipH="1">
                <a:off x="533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" name="Rectangle 235"/>
              <p:cNvSpPr>
                <a:spLocks noChangeArrowheads="1"/>
              </p:cNvSpPr>
              <p:nvPr/>
            </p:nvSpPr>
            <p:spPr bwMode="auto">
              <a:xfrm flipH="1">
                <a:off x="52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" name="Rectangle 236"/>
              <p:cNvSpPr>
                <a:spLocks noChangeArrowheads="1"/>
              </p:cNvSpPr>
              <p:nvPr/>
            </p:nvSpPr>
            <p:spPr bwMode="auto">
              <a:xfrm flipH="1">
                <a:off x="51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8" name="Rectangle 237"/>
              <p:cNvSpPr>
                <a:spLocks noChangeArrowheads="1"/>
              </p:cNvSpPr>
              <p:nvPr/>
            </p:nvSpPr>
            <p:spPr bwMode="auto">
              <a:xfrm flipH="1">
                <a:off x="505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71" name="Rectangle 238"/>
            <p:cNvSpPr>
              <a:spLocks noChangeArrowheads="1"/>
            </p:cNvSpPr>
            <p:nvPr/>
          </p:nvSpPr>
          <p:spPr bwMode="auto">
            <a:xfrm rot="5400000" flipH="1">
              <a:off x="794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Rectangle 239"/>
            <p:cNvSpPr>
              <a:spLocks noChangeArrowheads="1"/>
            </p:cNvSpPr>
            <p:nvPr/>
          </p:nvSpPr>
          <p:spPr bwMode="auto">
            <a:xfrm flipH="1">
              <a:off x="70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Rectangle 240"/>
            <p:cNvSpPr>
              <a:spLocks noChangeArrowheads="1"/>
            </p:cNvSpPr>
            <p:nvPr/>
          </p:nvSpPr>
          <p:spPr bwMode="auto">
            <a:xfrm flipH="1">
              <a:off x="269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Rectangle 241"/>
            <p:cNvSpPr>
              <a:spLocks noChangeArrowheads="1"/>
            </p:cNvSpPr>
            <p:nvPr/>
          </p:nvSpPr>
          <p:spPr bwMode="auto">
            <a:xfrm flipH="1">
              <a:off x="115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Rectangle 242"/>
            <p:cNvSpPr>
              <a:spLocks noChangeArrowheads="1"/>
            </p:cNvSpPr>
            <p:nvPr/>
          </p:nvSpPr>
          <p:spPr bwMode="auto">
            <a:xfrm rot="5400000" flipH="1">
              <a:off x="976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6" name="Rectangle 243"/>
            <p:cNvSpPr>
              <a:spLocks noChangeArrowheads="1"/>
            </p:cNvSpPr>
            <p:nvPr/>
          </p:nvSpPr>
          <p:spPr bwMode="auto">
            <a:xfrm rot="5400000" flipH="1">
              <a:off x="2337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7" name="Rectangle 244"/>
            <p:cNvSpPr>
              <a:spLocks noChangeArrowheads="1"/>
            </p:cNvSpPr>
            <p:nvPr/>
          </p:nvSpPr>
          <p:spPr bwMode="auto">
            <a:xfrm flipH="1">
              <a:off x="278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Rectangle 245"/>
            <p:cNvSpPr>
              <a:spLocks noChangeArrowheads="1"/>
            </p:cNvSpPr>
            <p:nvPr/>
          </p:nvSpPr>
          <p:spPr bwMode="auto">
            <a:xfrm flipH="1">
              <a:off x="124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9" name="Rectangle 246"/>
            <p:cNvSpPr>
              <a:spLocks noChangeArrowheads="1"/>
            </p:cNvSpPr>
            <p:nvPr/>
          </p:nvSpPr>
          <p:spPr bwMode="auto">
            <a:xfrm flipH="1">
              <a:off x="43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0" name="Rectangle 247"/>
            <p:cNvSpPr>
              <a:spLocks noChangeArrowheads="1"/>
            </p:cNvSpPr>
            <p:nvPr/>
          </p:nvSpPr>
          <p:spPr bwMode="auto">
            <a:xfrm flipH="1">
              <a:off x="142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1" name="Rectangle 248"/>
            <p:cNvSpPr>
              <a:spLocks noChangeArrowheads="1"/>
            </p:cNvSpPr>
            <p:nvPr/>
          </p:nvSpPr>
          <p:spPr bwMode="auto">
            <a:xfrm flipH="1">
              <a:off x="260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2" name="Rectangle 249"/>
            <p:cNvSpPr>
              <a:spLocks noChangeArrowheads="1"/>
            </p:cNvSpPr>
            <p:nvPr/>
          </p:nvSpPr>
          <p:spPr bwMode="auto">
            <a:xfrm flipH="1">
              <a:off x="170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" name="Rectangle 250"/>
            <p:cNvSpPr>
              <a:spLocks noChangeArrowheads="1"/>
            </p:cNvSpPr>
            <p:nvPr/>
          </p:nvSpPr>
          <p:spPr bwMode="auto">
            <a:xfrm flipH="1">
              <a:off x="161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" name="Rectangle 251"/>
            <p:cNvSpPr>
              <a:spLocks noChangeArrowheads="1"/>
            </p:cNvSpPr>
            <p:nvPr/>
          </p:nvSpPr>
          <p:spPr bwMode="auto">
            <a:xfrm flipH="1">
              <a:off x="188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" name="Rectangle 252"/>
            <p:cNvSpPr>
              <a:spLocks noChangeArrowheads="1"/>
            </p:cNvSpPr>
            <p:nvPr/>
          </p:nvSpPr>
          <p:spPr bwMode="auto">
            <a:xfrm flipH="1">
              <a:off x="151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" name="Rectangle 253"/>
            <p:cNvSpPr>
              <a:spLocks noChangeArrowheads="1"/>
            </p:cNvSpPr>
            <p:nvPr/>
          </p:nvSpPr>
          <p:spPr bwMode="auto">
            <a:xfrm flipH="1">
              <a:off x="197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" name="Rectangle 254"/>
            <p:cNvSpPr>
              <a:spLocks noChangeArrowheads="1"/>
            </p:cNvSpPr>
            <p:nvPr/>
          </p:nvSpPr>
          <p:spPr bwMode="auto">
            <a:xfrm flipH="1">
              <a:off x="133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8" name="Rectangle 255"/>
            <p:cNvSpPr>
              <a:spLocks noChangeArrowheads="1"/>
            </p:cNvSpPr>
            <p:nvPr/>
          </p:nvSpPr>
          <p:spPr bwMode="auto">
            <a:xfrm flipH="1">
              <a:off x="224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9" name="Rectangle 256"/>
            <p:cNvSpPr>
              <a:spLocks noChangeArrowheads="1"/>
            </p:cNvSpPr>
            <p:nvPr/>
          </p:nvSpPr>
          <p:spPr bwMode="auto">
            <a:xfrm flipH="1">
              <a:off x="206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0" name="Rectangle 257"/>
            <p:cNvSpPr>
              <a:spLocks noChangeArrowheads="1"/>
            </p:cNvSpPr>
            <p:nvPr/>
          </p:nvSpPr>
          <p:spPr bwMode="auto">
            <a:xfrm flipH="1">
              <a:off x="233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1" name="Rectangle 258"/>
            <p:cNvSpPr>
              <a:spLocks noChangeArrowheads="1"/>
            </p:cNvSpPr>
            <p:nvPr/>
          </p:nvSpPr>
          <p:spPr bwMode="auto">
            <a:xfrm flipH="1">
              <a:off x="2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2" name="Rectangle 259"/>
            <p:cNvSpPr>
              <a:spLocks noChangeArrowheads="1"/>
            </p:cNvSpPr>
            <p:nvPr/>
          </p:nvSpPr>
          <p:spPr bwMode="auto">
            <a:xfrm rot="5400000" flipH="1">
              <a:off x="1067" y="370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3" name="Rectangle 260"/>
            <p:cNvSpPr>
              <a:spLocks noChangeArrowheads="1"/>
            </p:cNvSpPr>
            <p:nvPr/>
          </p:nvSpPr>
          <p:spPr bwMode="auto">
            <a:xfrm rot="5400000" flipH="1">
              <a:off x="885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" name="Rectangle 261"/>
            <p:cNvSpPr>
              <a:spLocks noChangeArrowheads="1"/>
            </p:cNvSpPr>
            <p:nvPr/>
          </p:nvSpPr>
          <p:spPr bwMode="auto">
            <a:xfrm rot="5400000" flipH="1">
              <a:off x="885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" name="Rectangle 262"/>
            <p:cNvSpPr>
              <a:spLocks noChangeArrowheads="1"/>
            </p:cNvSpPr>
            <p:nvPr/>
          </p:nvSpPr>
          <p:spPr bwMode="auto">
            <a:xfrm rot="5400000" flipH="1">
              <a:off x="159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" name="Rectangle 263"/>
            <p:cNvSpPr>
              <a:spLocks noChangeArrowheads="1"/>
            </p:cNvSpPr>
            <p:nvPr/>
          </p:nvSpPr>
          <p:spPr bwMode="auto">
            <a:xfrm rot="5400000" flipH="1">
              <a:off x="613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7" name="Rectangle 264"/>
            <p:cNvSpPr>
              <a:spLocks noChangeArrowheads="1"/>
            </p:cNvSpPr>
            <p:nvPr/>
          </p:nvSpPr>
          <p:spPr bwMode="auto">
            <a:xfrm flipH="1">
              <a:off x="52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8" name="Rectangle 265"/>
            <p:cNvSpPr>
              <a:spLocks noChangeArrowheads="1"/>
            </p:cNvSpPr>
            <p:nvPr/>
          </p:nvSpPr>
          <p:spPr bwMode="auto">
            <a:xfrm flipH="1">
              <a:off x="15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9" name="Rectangle 266"/>
            <p:cNvSpPr>
              <a:spLocks noChangeArrowheads="1"/>
            </p:cNvSpPr>
            <p:nvPr/>
          </p:nvSpPr>
          <p:spPr bwMode="auto">
            <a:xfrm flipH="1">
              <a:off x="215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" name="Rectangle 267"/>
            <p:cNvSpPr>
              <a:spLocks noChangeArrowheads="1"/>
            </p:cNvSpPr>
            <p:nvPr/>
          </p:nvSpPr>
          <p:spPr bwMode="auto">
            <a:xfrm flipH="1">
              <a:off x="6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1" name="Rectangle 268"/>
            <p:cNvSpPr>
              <a:spLocks noChangeArrowheads="1"/>
            </p:cNvSpPr>
            <p:nvPr/>
          </p:nvSpPr>
          <p:spPr bwMode="auto">
            <a:xfrm flipH="1">
              <a:off x="24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" name="Rectangle 269"/>
            <p:cNvSpPr>
              <a:spLocks noChangeArrowheads="1"/>
            </p:cNvSpPr>
            <p:nvPr/>
          </p:nvSpPr>
          <p:spPr bwMode="auto">
            <a:xfrm flipH="1">
              <a:off x="34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3" name="Rectangle 270"/>
            <p:cNvSpPr>
              <a:spLocks noChangeArrowheads="1"/>
            </p:cNvSpPr>
            <p:nvPr/>
          </p:nvSpPr>
          <p:spPr bwMode="auto">
            <a:xfrm flipH="1">
              <a:off x="52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" name="Rectangle 271"/>
            <p:cNvSpPr>
              <a:spLocks noChangeArrowheads="1"/>
            </p:cNvSpPr>
            <p:nvPr/>
          </p:nvSpPr>
          <p:spPr bwMode="auto">
            <a:xfrm flipH="1">
              <a:off x="1791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" name="Rectangle 272"/>
            <p:cNvSpPr>
              <a:spLocks noChangeArrowheads="1"/>
            </p:cNvSpPr>
            <p:nvPr/>
          </p:nvSpPr>
          <p:spPr bwMode="auto">
            <a:xfrm flipH="1">
              <a:off x="306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" name="Rectangle 273"/>
            <p:cNvSpPr>
              <a:spLocks noChangeArrowheads="1"/>
            </p:cNvSpPr>
            <p:nvPr/>
          </p:nvSpPr>
          <p:spPr bwMode="auto">
            <a:xfrm flipH="1">
              <a:off x="297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" name="Rectangle 274"/>
            <p:cNvSpPr>
              <a:spLocks noChangeArrowheads="1"/>
            </p:cNvSpPr>
            <p:nvPr/>
          </p:nvSpPr>
          <p:spPr bwMode="auto">
            <a:xfrm flipH="1">
              <a:off x="315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" name="Rectangle 275"/>
            <p:cNvSpPr>
              <a:spLocks noChangeArrowheads="1"/>
            </p:cNvSpPr>
            <p:nvPr/>
          </p:nvSpPr>
          <p:spPr bwMode="auto">
            <a:xfrm flipH="1">
              <a:off x="342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9" name="Rectangle 276"/>
            <p:cNvSpPr>
              <a:spLocks noChangeArrowheads="1"/>
            </p:cNvSpPr>
            <p:nvPr/>
          </p:nvSpPr>
          <p:spPr bwMode="auto">
            <a:xfrm flipH="1">
              <a:off x="333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0" name="Rectangle 277"/>
            <p:cNvSpPr>
              <a:spLocks noChangeArrowheads="1"/>
            </p:cNvSpPr>
            <p:nvPr/>
          </p:nvSpPr>
          <p:spPr bwMode="auto">
            <a:xfrm flipH="1">
              <a:off x="351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1" name="Rectangle 278"/>
            <p:cNvSpPr>
              <a:spLocks noChangeArrowheads="1"/>
            </p:cNvSpPr>
            <p:nvPr/>
          </p:nvSpPr>
          <p:spPr bwMode="auto">
            <a:xfrm flipH="1">
              <a:off x="369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2" name="Rectangle 279"/>
            <p:cNvSpPr>
              <a:spLocks noChangeArrowheads="1"/>
            </p:cNvSpPr>
            <p:nvPr/>
          </p:nvSpPr>
          <p:spPr bwMode="auto">
            <a:xfrm flipH="1">
              <a:off x="378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3" name="Rectangle 280"/>
            <p:cNvSpPr>
              <a:spLocks noChangeArrowheads="1"/>
            </p:cNvSpPr>
            <p:nvPr/>
          </p:nvSpPr>
          <p:spPr bwMode="auto">
            <a:xfrm flipH="1">
              <a:off x="387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4" name="Rectangle 281"/>
            <p:cNvSpPr>
              <a:spLocks noChangeArrowheads="1"/>
            </p:cNvSpPr>
            <p:nvPr/>
          </p:nvSpPr>
          <p:spPr bwMode="auto">
            <a:xfrm flipH="1">
              <a:off x="405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" name="Rectangle 282"/>
            <p:cNvSpPr>
              <a:spLocks noChangeArrowheads="1"/>
            </p:cNvSpPr>
            <p:nvPr/>
          </p:nvSpPr>
          <p:spPr bwMode="auto">
            <a:xfrm flipH="1">
              <a:off x="415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" name="Rectangle 283"/>
            <p:cNvSpPr>
              <a:spLocks noChangeArrowheads="1"/>
            </p:cNvSpPr>
            <p:nvPr/>
          </p:nvSpPr>
          <p:spPr bwMode="auto">
            <a:xfrm flipH="1">
              <a:off x="424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7" name="Rectangle 284"/>
            <p:cNvSpPr>
              <a:spLocks noChangeArrowheads="1"/>
            </p:cNvSpPr>
            <p:nvPr/>
          </p:nvSpPr>
          <p:spPr bwMode="auto">
            <a:xfrm flipH="1">
              <a:off x="451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8" name="Rectangle 285"/>
            <p:cNvSpPr>
              <a:spLocks noChangeArrowheads="1"/>
            </p:cNvSpPr>
            <p:nvPr/>
          </p:nvSpPr>
          <p:spPr bwMode="auto">
            <a:xfrm flipH="1">
              <a:off x="460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9" name="Rectangle 286"/>
            <p:cNvSpPr>
              <a:spLocks noChangeArrowheads="1"/>
            </p:cNvSpPr>
            <p:nvPr/>
          </p:nvSpPr>
          <p:spPr bwMode="auto">
            <a:xfrm flipH="1">
              <a:off x="4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0" name="Rectangle 287"/>
            <p:cNvSpPr>
              <a:spLocks noChangeArrowheads="1"/>
            </p:cNvSpPr>
            <p:nvPr/>
          </p:nvSpPr>
          <p:spPr bwMode="auto">
            <a:xfrm flipH="1">
              <a:off x="4513" y="352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1" name="Rectangle 288"/>
            <p:cNvSpPr>
              <a:spLocks noChangeArrowheads="1"/>
            </p:cNvSpPr>
            <p:nvPr/>
          </p:nvSpPr>
          <p:spPr bwMode="auto">
            <a:xfrm flipH="1">
              <a:off x="269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" name="Rectangle 289"/>
            <p:cNvSpPr>
              <a:spLocks noChangeArrowheads="1"/>
            </p:cNvSpPr>
            <p:nvPr/>
          </p:nvSpPr>
          <p:spPr bwMode="auto">
            <a:xfrm flipH="1">
              <a:off x="514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" name="Rectangle 290"/>
            <p:cNvSpPr>
              <a:spLocks noChangeArrowheads="1"/>
            </p:cNvSpPr>
            <p:nvPr/>
          </p:nvSpPr>
          <p:spPr bwMode="auto">
            <a:xfrm flipH="1">
              <a:off x="4876" y="3430"/>
              <a:ext cx="91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" name="Rectangle 291"/>
            <p:cNvSpPr>
              <a:spLocks noChangeArrowheads="1"/>
            </p:cNvSpPr>
            <p:nvPr/>
          </p:nvSpPr>
          <p:spPr bwMode="auto">
            <a:xfrm flipH="1">
              <a:off x="478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" name="Rectangle 292"/>
            <p:cNvSpPr>
              <a:spLocks noChangeArrowheads="1"/>
            </p:cNvSpPr>
            <p:nvPr/>
          </p:nvSpPr>
          <p:spPr bwMode="auto">
            <a:xfrm flipH="1">
              <a:off x="496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6" name="Rectangle 293"/>
            <p:cNvSpPr>
              <a:spLocks noChangeArrowheads="1"/>
            </p:cNvSpPr>
            <p:nvPr/>
          </p:nvSpPr>
          <p:spPr bwMode="auto">
            <a:xfrm flipH="1">
              <a:off x="523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7" name="Rectangle 294"/>
            <p:cNvSpPr>
              <a:spLocks noChangeArrowheads="1"/>
            </p:cNvSpPr>
            <p:nvPr/>
          </p:nvSpPr>
          <p:spPr bwMode="auto">
            <a:xfrm flipH="1">
              <a:off x="523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8" name="Rectangle 295"/>
            <p:cNvSpPr>
              <a:spLocks noChangeArrowheads="1"/>
            </p:cNvSpPr>
            <p:nvPr/>
          </p:nvSpPr>
          <p:spPr bwMode="auto">
            <a:xfrm flipH="1">
              <a:off x="532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9" name="Rectangle 296"/>
            <p:cNvSpPr>
              <a:spLocks noChangeArrowheads="1"/>
            </p:cNvSpPr>
            <p:nvPr/>
          </p:nvSpPr>
          <p:spPr bwMode="auto">
            <a:xfrm flipH="1">
              <a:off x="4876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0" name="Rectangle 297"/>
            <p:cNvSpPr>
              <a:spLocks noChangeArrowheads="1"/>
            </p:cNvSpPr>
            <p:nvPr/>
          </p:nvSpPr>
          <p:spPr bwMode="auto">
            <a:xfrm flipH="1">
              <a:off x="560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1" name="Rectangle 298"/>
            <p:cNvSpPr>
              <a:spLocks noChangeArrowheads="1"/>
            </p:cNvSpPr>
            <p:nvPr/>
          </p:nvSpPr>
          <p:spPr bwMode="auto">
            <a:xfrm flipH="1">
              <a:off x="551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2" name="Rectangle 299"/>
            <p:cNvSpPr>
              <a:spLocks noChangeArrowheads="1"/>
            </p:cNvSpPr>
            <p:nvPr/>
          </p:nvSpPr>
          <p:spPr bwMode="auto">
            <a:xfrm flipH="1">
              <a:off x="415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3" name="Rectangle 300"/>
            <p:cNvSpPr>
              <a:spLocks noChangeArrowheads="1"/>
            </p:cNvSpPr>
            <p:nvPr/>
          </p:nvSpPr>
          <p:spPr bwMode="auto">
            <a:xfrm flipH="1">
              <a:off x="1973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4" name="Rectangle 301"/>
            <p:cNvSpPr>
              <a:spLocks noChangeArrowheads="1"/>
            </p:cNvSpPr>
            <p:nvPr/>
          </p:nvSpPr>
          <p:spPr bwMode="auto">
            <a:xfrm flipH="1">
              <a:off x="378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" name="Rectangle 302"/>
            <p:cNvSpPr>
              <a:spLocks noChangeArrowheads="1"/>
            </p:cNvSpPr>
            <p:nvPr/>
          </p:nvSpPr>
          <p:spPr bwMode="auto">
            <a:xfrm flipH="1">
              <a:off x="306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6" name="Rectangle 303"/>
            <p:cNvSpPr>
              <a:spLocks noChangeArrowheads="1"/>
            </p:cNvSpPr>
            <p:nvPr/>
          </p:nvSpPr>
          <p:spPr bwMode="auto">
            <a:xfrm flipH="1">
              <a:off x="3424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7" name="Rectangle 304"/>
            <p:cNvSpPr>
              <a:spLocks noChangeArrowheads="1"/>
            </p:cNvSpPr>
            <p:nvPr/>
          </p:nvSpPr>
          <p:spPr bwMode="auto">
            <a:xfrm flipH="1">
              <a:off x="5602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8" name="Rectangle 305"/>
            <p:cNvSpPr>
              <a:spLocks noChangeArrowheads="1"/>
            </p:cNvSpPr>
            <p:nvPr/>
          </p:nvSpPr>
          <p:spPr bwMode="auto">
            <a:xfrm flipH="1">
              <a:off x="124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9" name="Rectangle 306"/>
            <p:cNvSpPr>
              <a:spLocks noChangeArrowheads="1"/>
            </p:cNvSpPr>
            <p:nvPr/>
          </p:nvSpPr>
          <p:spPr bwMode="auto">
            <a:xfrm flipH="1">
              <a:off x="161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0" name="Rectangle 307"/>
            <p:cNvSpPr>
              <a:spLocks noChangeArrowheads="1"/>
            </p:cNvSpPr>
            <p:nvPr/>
          </p:nvSpPr>
          <p:spPr bwMode="auto">
            <a:xfrm flipH="1">
              <a:off x="251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1" name="Rectangle 308"/>
            <p:cNvSpPr>
              <a:spLocks noChangeArrowheads="1"/>
            </p:cNvSpPr>
            <p:nvPr/>
          </p:nvSpPr>
          <p:spPr bwMode="auto">
            <a:xfrm flipH="1">
              <a:off x="288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2" name="Rectangle 309"/>
            <p:cNvSpPr>
              <a:spLocks noChangeArrowheads="1"/>
            </p:cNvSpPr>
            <p:nvPr/>
          </p:nvSpPr>
          <p:spPr bwMode="auto">
            <a:xfrm flipH="1">
              <a:off x="324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3" name="Rectangle 310"/>
            <p:cNvSpPr>
              <a:spLocks noChangeArrowheads="1"/>
            </p:cNvSpPr>
            <p:nvPr/>
          </p:nvSpPr>
          <p:spPr bwMode="auto">
            <a:xfrm flipH="1">
              <a:off x="3606" y="3702"/>
              <a:ext cx="90" cy="9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4" name="Rectangle 311"/>
            <p:cNvSpPr>
              <a:spLocks noChangeArrowheads="1"/>
            </p:cNvSpPr>
            <p:nvPr/>
          </p:nvSpPr>
          <p:spPr bwMode="auto">
            <a:xfrm flipH="1">
              <a:off x="396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" name="Rectangle 312"/>
            <p:cNvSpPr>
              <a:spLocks noChangeArrowheads="1"/>
            </p:cNvSpPr>
            <p:nvPr/>
          </p:nvSpPr>
          <p:spPr bwMode="auto">
            <a:xfrm flipH="1">
              <a:off x="4332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6" name="Rectangle 313"/>
            <p:cNvSpPr>
              <a:spLocks noChangeArrowheads="1"/>
            </p:cNvSpPr>
            <p:nvPr/>
          </p:nvSpPr>
          <p:spPr bwMode="auto">
            <a:xfrm flipH="1">
              <a:off x="469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7" name="Rectangle 314"/>
            <p:cNvSpPr>
              <a:spLocks noChangeArrowheads="1"/>
            </p:cNvSpPr>
            <p:nvPr/>
          </p:nvSpPr>
          <p:spPr bwMode="auto">
            <a:xfrm flipH="1">
              <a:off x="505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8" name="Rectangle 315"/>
            <p:cNvSpPr>
              <a:spLocks noChangeArrowheads="1"/>
            </p:cNvSpPr>
            <p:nvPr/>
          </p:nvSpPr>
          <p:spPr bwMode="auto">
            <a:xfrm flipH="1">
              <a:off x="542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382353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kolomna-tour.ru/userfiles/image/%D0%9C%D1%83%D0%B7%D0%B5%D0%B8/%D0%BD%D0%B0%D1%80%D0%BE%D0%B4%D0%BD%D0%BE%D0%B3%D0%BE%20%D0%B1%D1%8B%D1%82%D0%B0/00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442" y="0"/>
            <a:ext cx="965734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952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-fotki.yandex.ru/get/9317/29308795.7b/0_867aa_3948c31b_XL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328"/>
          <a:stretch/>
        </p:blipFill>
        <p:spPr bwMode="auto">
          <a:xfrm>
            <a:off x="497305" y="128337"/>
            <a:ext cx="11197389" cy="65612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4863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&amp;Kcy;&amp;acy;&amp;rcy;&amp;tcy;&amp;icy;&amp;ncy;&amp;kcy;&amp;icy; &amp;pcy;&amp;ocy; &amp;zcy;&amp;acy;&amp;pcy;&amp;rcy;&amp;ocy;&amp;scy;&amp;ucy; &amp;scy;&amp;lcy;&amp;acy;&amp;vcy;&amp;yacy;&amp;ncy;&amp;scy;&amp;kcy;&amp;icy;&amp;jcy; &amp;dcy;&amp;ocy;&amp;mcy; &amp;vcy;&amp;ncy;&amp;ucy;&amp;tcy;&amp;rcy;&amp;icy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57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228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melina-design.com/images/Kiev_cost/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7" y="0"/>
            <a:ext cx="58684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&amp;Kcy;&amp;acy;&amp;rcy;&amp;tcy;&amp;icy;&amp;ncy;&amp;kcy;&amp;icy; &amp;pcy;&amp;ocy; &amp;zcy;&amp;acy;&amp;pcy;&amp;rcy;&amp;ocy;&amp;scy;&amp;ucy; &amp;ucy;&amp;zcy;&amp;ocy;&amp;rcy;&amp;ycy; &amp;ncy;&amp;acy; &amp;ocy;&amp;dcy;&amp;iecy;&amp;zhcy;&amp;dcy;&amp;iecy; &amp;kcy;&amp;rcy;&amp;iecy;&amp;scy;&amp;tcy;&amp;softcy;&amp;yacy;&amp;n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8"/>
          <a:stretch/>
        </p:blipFill>
        <p:spPr bwMode="auto">
          <a:xfrm>
            <a:off x="6296836" y="0"/>
            <a:ext cx="52855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122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33928"/>
            <a:ext cx="115824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>
                <a:solidFill>
                  <a:srgbClr val="C00000"/>
                </a:solidFill>
              </a:rPr>
              <a:t>Узор-это повторяющийся рисунок.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609600" y="3415632"/>
            <a:ext cx="4822576" cy="2893093"/>
            <a:chOff x="158" y="3067"/>
            <a:chExt cx="1655" cy="685"/>
          </a:xfrm>
        </p:grpSpPr>
        <p:pic>
          <p:nvPicPr>
            <p:cNvPr id="5" name="Picture 4" descr="Конь крестиком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3067"/>
              <a:ext cx="747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Конь крестиком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3067"/>
              <a:ext cx="747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>
            <a:grpSpLocks/>
          </p:cNvGrpSpPr>
          <p:nvPr/>
        </p:nvGrpSpPr>
        <p:grpSpPr bwMode="auto">
          <a:xfrm flipH="1">
            <a:off x="5924175" y="3415633"/>
            <a:ext cx="4822574" cy="2893093"/>
            <a:chOff x="158" y="3067"/>
            <a:chExt cx="1655" cy="685"/>
          </a:xfrm>
        </p:grpSpPr>
        <p:pic>
          <p:nvPicPr>
            <p:cNvPr id="8" name="Picture 7" descr="Конь крестиком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3067"/>
              <a:ext cx="747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 descr="Конь крестиком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3067"/>
              <a:ext cx="747" cy="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618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Знаки солнца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сканирование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49" y="1486412"/>
            <a:ext cx="6656244" cy="5195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сканирование0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343" y="1850489"/>
            <a:ext cx="4898773" cy="461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31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Знаки 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сканирование0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6" y="932364"/>
            <a:ext cx="4138516" cy="4708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http://www.tvorchistvo.ru/wp-content/uploads/2014/12/img5-e1418494971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45" b="54168"/>
          <a:stretch/>
        </p:blipFill>
        <p:spPr bwMode="auto">
          <a:xfrm>
            <a:off x="4591732" y="1290429"/>
            <a:ext cx="6409461" cy="203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ages.myshared.ru/7/819584/slide_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t="76257" r="1755" b="1754"/>
          <a:stretch/>
        </p:blipFill>
        <p:spPr bwMode="auto">
          <a:xfrm>
            <a:off x="4331022" y="3952626"/>
            <a:ext cx="7860978" cy="134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6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сканирование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4638"/>
            <a:ext cx="4467499" cy="640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сканирование0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376" y="1344572"/>
            <a:ext cx="6575269" cy="503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20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www.tvorchistvo.ru/wp-content/uploads/2014/12/img5-e141849497199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7" b="80259"/>
          <a:stretch/>
        </p:blipFill>
        <p:spPr bwMode="auto">
          <a:xfrm>
            <a:off x="882315" y="3627606"/>
            <a:ext cx="10111158" cy="191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ages.myshared.ru/7/819584/slide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" t="26199" r="5439" b="58596"/>
          <a:stretch/>
        </p:blipFill>
        <p:spPr bwMode="auto">
          <a:xfrm>
            <a:off x="-1" y="1299412"/>
            <a:ext cx="12192001" cy="150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010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Знаки воздуха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сканирование0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79" y="1211303"/>
            <a:ext cx="4759241" cy="536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1"/>
          <a:stretch/>
        </p:blipFill>
        <p:spPr bwMode="auto">
          <a:xfrm>
            <a:off x="5908006" y="1889510"/>
            <a:ext cx="5413208" cy="401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62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86933" y="3694165"/>
            <a:ext cx="11460688" cy="25267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431951"/>
              </p:ext>
            </p:extLst>
          </p:nvPr>
        </p:nvGraphicFramePr>
        <p:xfrm>
          <a:off x="586933" y="3681948"/>
          <a:ext cx="11460688" cy="26090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9967">
                  <a:extLst>
                    <a:ext uri="{9D8B030D-6E8A-4147-A177-3AD203B41FA5}">
                      <a16:colId xmlns:a16="http://schemas.microsoft.com/office/drawing/2014/main" val="1216755478"/>
                    </a:ext>
                  </a:extLst>
                </a:gridCol>
                <a:gridCol w="3819967">
                  <a:extLst>
                    <a:ext uri="{9D8B030D-6E8A-4147-A177-3AD203B41FA5}">
                      <a16:colId xmlns:a16="http://schemas.microsoft.com/office/drawing/2014/main" val="2397049201"/>
                    </a:ext>
                  </a:extLst>
                </a:gridCol>
                <a:gridCol w="3820754">
                  <a:extLst>
                    <a:ext uri="{9D8B030D-6E8A-4147-A177-3AD203B41FA5}">
                      <a16:colId xmlns:a16="http://schemas.microsoft.com/office/drawing/2014/main" val="2981314096"/>
                    </a:ext>
                  </a:extLst>
                </a:gridCol>
              </a:tblGrid>
              <a:tr h="13045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 морях и реках обитает,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Но часто по небу летает.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А как наскучит ей летать,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На землю падает опять.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Живёт в печке Красный Конь,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А зовут его…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Ты без него не сможешь жить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Ни есть, ни пить, ни говорить.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И даже, честно говоря,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Разжечь не сможешь ты огня.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6767520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887523"/>
                  </a:ext>
                </a:extLst>
              </a:tr>
              <a:tr h="978408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     Почему воздух называют невидимым сокровищем?      ____________________________________________________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825748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86935" y="644203"/>
            <a:ext cx="11460686" cy="26628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2298800"/>
              </p:ext>
            </p:extLst>
          </p:nvPr>
        </p:nvGraphicFramePr>
        <p:xfrm>
          <a:off x="586936" y="644204"/>
          <a:ext cx="11460685" cy="269570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9966">
                  <a:extLst>
                    <a:ext uri="{9D8B030D-6E8A-4147-A177-3AD203B41FA5}">
                      <a16:colId xmlns:a16="http://schemas.microsoft.com/office/drawing/2014/main" val="1357680871"/>
                    </a:ext>
                  </a:extLst>
                </a:gridCol>
                <a:gridCol w="3819966">
                  <a:extLst>
                    <a:ext uri="{9D8B030D-6E8A-4147-A177-3AD203B41FA5}">
                      <a16:colId xmlns:a16="http://schemas.microsoft.com/office/drawing/2014/main" val="3160400144"/>
                    </a:ext>
                  </a:extLst>
                </a:gridCol>
                <a:gridCol w="3820753">
                  <a:extLst>
                    <a:ext uri="{9D8B030D-6E8A-4147-A177-3AD203B41FA5}">
                      <a16:colId xmlns:a16="http://schemas.microsoft.com/office/drawing/2014/main" val="4043140284"/>
                    </a:ext>
                  </a:extLst>
                </a:gridCol>
              </a:tblGrid>
              <a:tr h="13911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Я и туча, и туман,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И ручей, и океан,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И летаю, и бегу,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И стеклянной быть могу!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Шипит и злится,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Воды боится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С языком – а не лает,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Без зубов – а кусает?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нос проходит в грудь и обратный держит путь. 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 err="1">
                          <a:effectLst/>
                        </a:rPr>
                        <a:t>Oн</a:t>
                      </a:r>
                      <a:r>
                        <a:rPr lang="ru-RU" sz="2000" dirty="0">
                          <a:effectLst/>
                        </a:rPr>
                        <a:t> невидимый, и все же, без него мы жить не можем.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0230361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9922990"/>
                  </a:ext>
                </a:extLst>
              </a:tr>
              <a:tr h="978408">
                <a:tc gridSpan="3"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Какое вещество называют самым главным на планете Земля?  ___________________________________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802210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86936" y="83175"/>
            <a:ext cx="21984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карточка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86935" y="3170945"/>
            <a:ext cx="1955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карточка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36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Соединитель: уступ 20"/>
          <p:cNvCxnSpPr/>
          <p:nvPr/>
        </p:nvCxnSpPr>
        <p:spPr>
          <a:xfrm rot="16200000" flipH="1">
            <a:off x="8007001" y="3975002"/>
            <a:ext cx="3777616" cy="1052844"/>
          </a:xfrm>
          <a:prstGeom prst="bentConnector5">
            <a:avLst>
              <a:gd name="adj1" fmla="val 37779"/>
              <a:gd name="adj2" fmla="val 252761"/>
              <a:gd name="adj3" fmla="val 106051"/>
            </a:avLst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Соотнеси фотографию и название стихии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049336" y="5730970"/>
            <a:ext cx="2759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Солнце</a:t>
            </a:r>
          </a:p>
        </p:txBody>
      </p:sp>
      <p:pic>
        <p:nvPicPr>
          <p:cNvPr id="1028" name="Picture 4" descr="&amp;Kcy;&amp;acy;&amp;rcy;&amp;tcy;&amp;icy;&amp;ncy;&amp;kcy;&amp;icy; &amp;pcy;&amp;ocy; &amp;zcy;&amp;acy;&amp;pcy;&amp;rcy;&amp;ocy;&amp;scy;&amp;ucy; &amp;dcy;&amp;rcy;&amp;iecy;&amp;vcy;&amp;ncy;&amp;icy;&amp;iecy; &amp;scy;&amp;icy;&amp;mcy;&amp;vcy;&amp;ocy;&amp;lcy;&amp;ycy; &amp;vcy;&amp;ocy;&amp;dcy;&amp;y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2" t="6954" r="11670" b="11618"/>
          <a:stretch/>
        </p:blipFill>
        <p:spPr bwMode="auto">
          <a:xfrm>
            <a:off x="609600" y="1179287"/>
            <a:ext cx="2697269" cy="23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udocs.exdat.com/pars_docs/tw_refs/412/411789/411789_html_m6539754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" t="62078" r="57032" b="21614"/>
          <a:stretch/>
        </p:blipFill>
        <p:spPr bwMode="auto">
          <a:xfrm>
            <a:off x="3393785" y="3170683"/>
            <a:ext cx="3152767" cy="184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094507" y="4319997"/>
            <a:ext cx="1922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Вода</a:t>
            </a:r>
          </a:p>
        </p:txBody>
      </p:sp>
      <p:pic>
        <p:nvPicPr>
          <p:cNvPr id="1032" name="Picture 8" descr="https://s-media-cache-ak0.pinimg.com/originals/a7/62/96/a762964ceb78f842f9a99af42450f8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1" t="76597" r="52722" b="15095"/>
          <a:stretch/>
        </p:blipFill>
        <p:spPr bwMode="auto">
          <a:xfrm>
            <a:off x="7114026" y="1417638"/>
            <a:ext cx="4510722" cy="153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094507" y="5005237"/>
            <a:ext cx="2669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Воздух</a:t>
            </a:r>
          </a:p>
        </p:txBody>
      </p:sp>
      <p:cxnSp>
        <p:nvCxnSpPr>
          <p:cNvPr id="11" name="Соединитель: уступ 10"/>
          <p:cNvCxnSpPr>
            <a:stCxn id="1028" idx="2"/>
          </p:cNvCxnSpPr>
          <p:nvPr/>
        </p:nvCxnSpPr>
        <p:spPr>
          <a:xfrm rot="16200000" flipH="1">
            <a:off x="4221333" y="1252990"/>
            <a:ext cx="2610076" cy="7136272"/>
          </a:xfrm>
          <a:prstGeom prst="bentConnector2">
            <a:avLst/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Соединитель: уступ 16"/>
          <p:cNvCxnSpPr/>
          <p:nvPr/>
        </p:nvCxnSpPr>
        <p:spPr>
          <a:xfrm>
            <a:off x="6546552" y="4319997"/>
            <a:ext cx="2728077" cy="426174"/>
          </a:xfrm>
          <a:prstGeom prst="bentConnector3">
            <a:avLst/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47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magicsym.ru/wp-content/uploads/2010-10-19/solnce_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98" b="51745"/>
          <a:stretch/>
        </p:blipFill>
        <p:spPr bwMode="auto">
          <a:xfrm>
            <a:off x="609600" y="1600201"/>
            <a:ext cx="2525486" cy="245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Соотнеси фотографию и название стихии</a:t>
            </a:r>
          </a:p>
        </p:txBody>
      </p:sp>
      <p:pic>
        <p:nvPicPr>
          <p:cNvPr id="7" name="Picture 4" descr="http://images.myshared.ru/7/819584/slide_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5" t="26199" r="59058" b="58596"/>
          <a:stretch/>
        </p:blipFill>
        <p:spPr bwMode="auto">
          <a:xfrm>
            <a:off x="5183131" y="1956755"/>
            <a:ext cx="1825738" cy="173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0.liveinternet.ru/images/attach/c/6/124/498/124498598_4920201_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05" t="20287" r="75425" b="55943"/>
          <a:stretch/>
        </p:blipFill>
        <p:spPr bwMode="auto">
          <a:xfrm>
            <a:off x="8754793" y="1600201"/>
            <a:ext cx="2827607" cy="275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44623" y="5765338"/>
            <a:ext cx="2759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Солнце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9794" y="4354365"/>
            <a:ext cx="1922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Вода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89794" y="5039605"/>
            <a:ext cx="2669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Воздух</a:t>
            </a:r>
          </a:p>
        </p:txBody>
      </p:sp>
      <p:cxnSp>
        <p:nvCxnSpPr>
          <p:cNvPr id="12" name="Соединитель: уступ 11"/>
          <p:cNvCxnSpPr>
            <a:stCxn id="7" idx="2"/>
          </p:cNvCxnSpPr>
          <p:nvPr/>
        </p:nvCxnSpPr>
        <p:spPr>
          <a:xfrm rot="16200000" flipH="1">
            <a:off x="5576169" y="4215795"/>
            <a:ext cx="1039665" cy="2"/>
          </a:xfrm>
          <a:prstGeom prst="bentConnector3">
            <a:avLst>
              <a:gd name="adj1" fmla="val 50000"/>
            </a:avLst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Соединитель: уступ 13"/>
          <p:cNvCxnSpPr/>
          <p:nvPr/>
        </p:nvCxnSpPr>
        <p:spPr>
          <a:xfrm>
            <a:off x="1979173" y="3671579"/>
            <a:ext cx="2872280" cy="2512475"/>
          </a:xfrm>
          <a:prstGeom prst="bentConnector3">
            <a:avLst>
              <a:gd name="adj1" fmla="val 50000"/>
            </a:avLst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Соединитель: уступ 14"/>
          <p:cNvCxnSpPr>
            <a:stCxn id="2052" idx="2"/>
            <a:endCxn id="11" idx="3"/>
          </p:cNvCxnSpPr>
          <p:nvPr/>
        </p:nvCxnSpPr>
        <p:spPr>
          <a:xfrm rot="5400000">
            <a:off x="8240308" y="3572980"/>
            <a:ext cx="1146905" cy="2709674"/>
          </a:xfrm>
          <a:prstGeom prst="bentConnector2">
            <a:avLst/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52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Соотнеси фотографию и название стихии</a:t>
            </a:r>
          </a:p>
        </p:txBody>
      </p:sp>
      <p:pic>
        <p:nvPicPr>
          <p:cNvPr id="5" name="Picture 2" descr="https://s-media-cache-ak0.pinimg.com/originals/a7/62/96/a762964ceb78f842f9a99af42450f8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3" t="28625" r="57301" b="59821"/>
          <a:stretch/>
        </p:blipFill>
        <p:spPr bwMode="auto">
          <a:xfrm>
            <a:off x="7968342" y="1751395"/>
            <a:ext cx="3898940" cy="214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tvorchistvo.ru/wp-content/uploads/2014/12/img5-e1418494971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" t="24696" r="49607" b="62230"/>
          <a:stretch/>
        </p:blipFill>
        <p:spPr bwMode="auto">
          <a:xfrm>
            <a:off x="4157360" y="2584710"/>
            <a:ext cx="3187702" cy="113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&amp;Kcy;&amp;acy;&amp;rcy;&amp;tcy;&amp;icy;&amp;ncy;&amp;kcy;&amp;icy; &amp;pcy;&amp;ocy; &amp;zcy;&amp;acy;&amp;pcy;&amp;rcy;&amp;ocy;&amp;scy;&amp;ucy; &amp;dcy;&amp;rcy;&amp;iecy;&amp;vcy;&amp;ncy;&amp;icy;&amp;jcy; &amp;zcy;&amp;ncy;&amp;acy;&amp;kcy; &amp;scy;&amp;tcy;&amp;icy;&amp;khcy;&amp;icy;&amp;yacy; &amp;vcy;&amp;ocy;&amp;zcy;&amp;dcy;&amp;ucy;&amp;khcy; &amp;pcy;&amp;tcy;&amp;icy;&amp;tscy;&amp;acy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" r="50432" b="51750"/>
          <a:stretch/>
        </p:blipFill>
        <p:spPr bwMode="auto">
          <a:xfrm>
            <a:off x="479418" y="1600201"/>
            <a:ext cx="2854262" cy="271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44623" y="5765338"/>
            <a:ext cx="2759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Солнце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9794" y="4354365"/>
            <a:ext cx="1922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9794" y="5039605"/>
            <a:ext cx="26691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Воздух</a:t>
            </a:r>
          </a:p>
        </p:txBody>
      </p:sp>
      <p:cxnSp>
        <p:nvCxnSpPr>
          <p:cNvPr id="11" name="Соединитель: уступ 10"/>
          <p:cNvCxnSpPr/>
          <p:nvPr/>
        </p:nvCxnSpPr>
        <p:spPr>
          <a:xfrm rot="16200000" flipH="1">
            <a:off x="5442970" y="4238592"/>
            <a:ext cx="1039665" cy="2"/>
          </a:xfrm>
          <a:prstGeom prst="bentConnector3">
            <a:avLst>
              <a:gd name="adj1" fmla="val 50000"/>
            </a:avLst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Соединитель: уступ 11"/>
          <p:cNvCxnSpPr/>
          <p:nvPr/>
        </p:nvCxnSpPr>
        <p:spPr>
          <a:xfrm rot="10800000" flipV="1">
            <a:off x="7345063" y="3901323"/>
            <a:ext cx="3022827" cy="2325680"/>
          </a:xfrm>
          <a:prstGeom prst="bentConnector3">
            <a:avLst>
              <a:gd name="adj1" fmla="val 204"/>
            </a:avLst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Соединитель: уступ 12"/>
          <p:cNvCxnSpPr/>
          <p:nvPr/>
        </p:nvCxnSpPr>
        <p:spPr>
          <a:xfrm>
            <a:off x="1645920" y="4318782"/>
            <a:ext cx="3205533" cy="1266092"/>
          </a:xfrm>
          <a:prstGeom prst="bentConnector3">
            <a:avLst>
              <a:gd name="adj1" fmla="val -30"/>
            </a:avLst>
          </a:prstGeom>
          <a:ln w="762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6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419" y="945141"/>
            <a:ext cx="11450571" cy="3244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83011" y="421921"/>
            <a:ext cx="30302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карточка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742151"/>
              </p:ext>
            </p:extLst>
          </p:nvPr>
        </p:nvGraphicFramePr>
        <p:xfrm>
          <a:off x="356419" y="945141"/>
          <a:ext cx="11450571" cy="3261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6595">
                  <a:extLst>
                    <a:ext uri="{9D8B030D-6E8A-4147-A177-3AD203B41FA5}">
                      <a16:colId xmlns:a16="http://schemas.microsoft.com/office/drawing/2014/main" val="2918764169"/>
                    </a:ext>
                  </a:extLst>
                </a:gridCol>
                <a:gridCol w="3816595">
                  <a:extLst>
                    <a:ext uri="{9D8B030D-6E8A-4147-A177-3AD203B41FA5}">
                      <a16:colId xmlns:a16="http://schemas.microsoft.com/office/drawing/2014/main" val="501895354"/>
                    </a:ext>
                  </a:extLst>
                </a:gridCol>
                <a:gridCol w="3817381">
                  <a:extLst>
                    <a:ext uri="{9D8B030D-6E8A-4147-A177-3AD203B41FA5}">
                      <a16:colId xmlns:a16="http://schemas.microsoft.com/office/drawing/2014/main" val="901589061"/>
                    </a:ext>
                  </a:extLst>
                </a:gridCol>
              </a:tblGrid>
              <a:tr h="1956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Книзу летит капельками,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А кверху - </a:t>
                      </a:r>
                      <a:r>
                        <a:rPr lang="ru-RU" sz="2000" dirty="0" err="1">
                          <a:effectLst/>
                        </a:rPr>
                        <a:t>невидимкою</a:t>
                      </a:r>
                      <a:r>
                        <a:rPr lang="ru-RU" sz="2000" dirty="0">
                          <a:effectLst/>
                        </a:rPr>
                        <a:t>.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Пообедать он готов.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Видишь: сколько языков!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Быстро ест дрова в печи,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Нагревая кирпичи.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Ты его рукой не тронь: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Может укусить…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Он вокруг, его невидим, только всем необходим: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Людям, мячикам и шинам, водолазу, под водой.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Птичке, рыбке, и машинам, вот загадочный какой.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7048787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2511426"/>
                  </a:ext>
                </a:extLst>
              </a:tr>
              <a:tr h="978408">
                <a:tc gridSpan="3"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 называется ближайшая к Земле звезда? _____________________________________________ </a:t>
                      </a:r>
                    </a:p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_________________________________________________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534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6579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86933" y="3694165"/>
            <a:ext cx="11460688" cy="25267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586933" y="3681948"/>
          <a:ext cx="11460688" cy="26090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9967">
                  <a:extLst>
                    <a:ext uri="{9D8B030D-6E8A-4147-A177-3AD203B41FA5}">
                      <a16:colId xmlns:a16="http://schemas.microsoft.com/office/drawing/2014/main" val="1216755478"/>
                    </a:ext>
                  </a:extLst>
                </a:gridCol>
                <a:gridCol w="3819967">
                  <a:extLst>
                    <a:ext uri="{9D8B030D-6E8A-4147-A177-3AD203B41FA5}">
                      <a16:colId xmlns:a16="http://schemas.microsoft.com/office/drawing/2014/main" val="2397049201"/>
                    </a:ext>
                  </a:extLst>
                </a:gridCol>
                <a:gridCol w="3820754">
                  <a:extLst>
                    <a:ext uri="{9D8B030D-6E8A-4147-A177-3AD203B41FA5}">
                      <a16:colId xmlns:a16="http://schemas.microsoft.com/office/drawing/2014/main" val="2981314096"/>
                    </a:ext>
                  </a:extLst>
                </a:gridCol>
              </a:tblGrid>
              <a:tr h="13045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 морях и реках обитает,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Но часто по небу летает.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А как наскучит ей летать,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На землю падает опять.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Живёт в печке Красный Конь,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А зовут его…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Ты без него не сможешь жить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Ни есть, ни пить, ни говорить.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И даже, честно говоря,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Разжечь не сможешь ты огня.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6767520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887523"/>
                  </a:ext>
                </a:extLst>
              </a:tr>
              <a:tr h="978408"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      Почему воздух называют невидимым сокровищем?      ____________________________________________________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825748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86935" y="644203"/>
            <a:ext cx="11460686" cy="26628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/>
          </p:nvPr>
        </p:nvGraphicFramePr>
        <p:xfrm>
          <a:off x="586936" y="644204"/>
          <a:ext cx="11460685" cy="269570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9966">
                  <a:extLst>
                    <a:ext uri="{9D8B030D-6E8A-4147-A177-3AD203B41FA5}">
                      <a16:colId xmlns:a16="http://schemas.microsoft.com/office/drawing/2014/main" val="1357680871"/>
                    </a:ext>
                  </a:extLst>
                </a:gridCol>
                <a:gridCol w="3819966">
                  <a:extLst>
                    <a:ext uri="{9D8B030D-6E8A-4147-A177-3AD203B41FA5}">
                      <a16:colId xmlns:a16="http://schemas.microsoft.com/office/drawing/2014/main" val="3160400144"/>
                    </a:ext>
                  </a:extLst>
                </a:gridCol>
                <a:gridCol w="3820753">
                  <a:extLst>
                    <a:ext uri="{9D8B030D-6E8A-4147-A177-3AD203B41FA5}">
                      <a16:colId xmlns:a16="http://schemas.microsoft.com/office/drawing/2014/main" val="4043140284"/>
                    </a:ext>
                  </a:extLst>
                </a:gridCol>
              </a:tblGrid>
              <a:tr h="13911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Я и туча, и туман,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И ручей, и океан,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И летаю, и бегу,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И стеклянной быть могу!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Шипит и злится,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Воды боится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С языком – а не лает,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Без зубов – а кусает?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Через нос проходит в грудь и обратный держит путь. 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 err="1">
                          <a:effectLst/>
                        </a:rPr>
                        <a:t>Oн</a:t>
                      </a:r>
                      <a:r>
                        <a:rPr lang="ru-RU" sz="2000" dirty="0">
                          <a:effectLst/>
                        </a:rPr>
                        <a:t> невидимый, и все же, без него мы жить не можем.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0230361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9922990"/>
                  </a:ext>
                </a:extLst>
              </a:tr>
              <a:tr h="978408">
                <a:tc gridSpan="3"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Какое вещество называют самым главным на планете Земля?  ___________________________________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802210"/>
                  </a:ext>
                </a:extLst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86936" y="83175"/>
            <a:ext cx="219846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карточка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86935" y="3170945"/>
            <a:ext cx="1955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карточка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36502" y="1951152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98912" y="1945594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Воздух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7707" y="1967491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Огонь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85403" y="2500220"/>
            <a:ext cx="1899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</a:rPr>
              <a:t>Вода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36501" y="4932195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Вода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67706" y="4910595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Огонь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98911" y="4932194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Воздух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6933" y="5540882"/>
            <a:ext cx="107797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00B050"/>
                </a:solidFill>
              </a:rPr>
              <a:t>Воздух так называют, потому, что с его помощью мы можем дышать, можем жить. </a:t>
            </a:r>
          </a:p>
        </p:txBody>
      </p:sp>
    </p:spTree>
    <p:extLst>
      <p:ext uri="{BB962C8B-B14F-4D97-AF65-F5344CB8AC3E}">
        <p14:creationId xmlns:p14="http://schemas.microsoft.com/office/powerpoint/2010/main" val="312703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419" y="945141"/>
            <a:ext cx="11450571" cy="324491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83011" y="421921"/>
            <a:ext cx="303021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карточка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356419" y="945141"/>
          <a:ext cx="11450571" cy="3261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16595">
                  <a:extLst>
                    <a:ext uri="{9D8B030D-6E8A-4147-A177-3AD203B41FA5}">
                      <a16:colId xmlns:a16="http://schemas.microsoft.com/office/drawing/2014/main" val="2918764169"/>
                    </a:ext>
                  </a:extLst>
                </a:gridCol>
                <a:gridCol w="3816595">
                  <a:extLst>
                    <a:ext uri="{9D8B030D-6E8A-4147-A177-3AD203B41FA5}">
                      <a16:colId xmlns:a16="http://schemas.microsoft.com/office/drawing/2014/main" val="501895354"/>
                    </a:ext>
                  </a:extLst>
                </a:gridCol>
                <a:gridCol w="3817381">
                  <a:extLst>
                    <a:ext uri="{9D8B030D-6E8A-4147-A177-3AD203B41FA5}">
                      <a16:colId xmlns:a16="http://schemas.microsoft.com/office/drawing/2014/main" val="901589061"/>
                    </a:ext>
                  </a:extLst>
                </a:gridCol>
              </a:tblGrid>
              <a:tr h="1956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Книзу летит капельками, </a:t>
                      </a:r>
                      <a:br>
                        <a:rPr lang="ru-RU" sz="2000" dirty="0">
                          <a:effectLst/>
                        </a:rPr>
                      </a:br>
                      <a:r>
                        <a:rPr lang="ru-RU" sz="2000" dirty="0">
                          <a:effectLst/>
                        </a:rPr>
                        <a:t>А кверху - </a:t>
                      </a:r>
                      <a:r>
                        <a:rPr lang="ru-RU" sz="2000" dirty="0" err="1">
                          <a:effectLst/>
                        </a:rPr>
                        <a:t>невидимкою</a:t>
                      </a:r>
                      <a:r>
                        <a:rPr lang="ru-RU" sz="2000" dirty="0">
                          <a:effectLst/>
                        </a:rPr>
                        <a:t>.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Пообедать он готов.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Видишь: сколько языков!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Быстро ест дрова в печи,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Нагревая кирпичи.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Ты его рукой не тронь: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Может укусить…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Он вокруг, его невидим, только всем необходим: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Людям, мячикам и шинам, водолазу, под водой. </a:t>
                      </a:r>
                      <a:br>
                        <a:rPr lang="ru-RU" sz="2000">
                          <a:effectLst/>
                        </a:rPr>
                      </a:br>
                      <a:r>
                        <a:rPr lang="ru-RU" sz="2000">
                          <a:effectLst/>
                        </a:rPr>
                        <a:t>Птичке, рыбке, и машинам, вот загадочный какой.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7048787"/>
                  </a:ext>
                </a:extLst>
              </a:tr>
              <a:tr h="3261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Ответ: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2511426"/>
                  </a:ext>
                </a:extLst>
              </a:tr>
              <a:tr h="978408">
                <a:tc gridSpan="3">
                  <a:txBody>
                    <a:bodyPr/>
                    <a:lstStyle/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Как называется ближайшая к Земле звезда? _____________________________________________ </a:t>
                      </a:r>
                    </a:p>
                    <a:p>
                      <a:pPr marL="2286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_________________________________________________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5349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83283" y="2823348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Вода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45693" y="2817790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Воздух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14488" y="2839687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Огонь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1497" y="3430887"/>
            <a:ext cx="1899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</a:rPr>
              <a:t>Солнце</a:t>
            </a:r>
          </a:p>
        </p:txBody>
      </p:sp>
    </p:spTree>
    <p:extLst>
      <p:ext uri="{BB962C8B-B14F-4D97-AF65-F5344CB8AC3E}">
        <p14:creationId xmlns:p14="http://schemas.microsoft.com/office/powerpoint/2010/main" val="2870886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318933"/>
            <a:ext cx="9144000" cy="23876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Природные стихии  в народном творчестве</a:t>
            </a: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6803393" y="830373"/>
            <a:ext cx="3837098" cy="1081087"/>
            <a:chOff x="3061" y="255"/>
            <a:chExt cx="1316" cy="460"/>
          </a:xfrm>
        </p:grpSpPr>
        <p:pic>
          <p:nvPicPr>
            <p:cNvPr id="12" name="Picture 11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61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1549013" y="884165"/>
            <a:ext cx="3837098" cy="1081087"/>
            <a:chOff x="3061" y="255"/>
            <a:chExt cx="1316" cy="460"/>
          </a:xfrm>
        </p:grpSpPr>
        <p:pic>
          <p:nvPicPr>
            <p:cNvPr id="15" name="Picture 14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3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5" descr="pawa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61" y="255"/>
              <a:ext cx="544" cy="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0" y="6022975"/>
            <a:ext cx="12299950" cy="719138"/>
            <a:chOff x="68" y="3339"/>
            <a:chExt cx="5624" cy="453"/>
          </a:xfrm>
        </p:grpSpPr>
        <p:grpSp>
          <p:nvGrpSpPr>
            <p:cNvPr id="22" name="Group 21"/>
            <p:cNvGrpSpPr>
              <a:grpSpLocks/>
            </p:cNvGrpSpPr>
            <p:nvPr/>
          </p:nvGrpSpPr>
          <p:grpSpPr bwMode="auto">
            <a:xfrm>
              <a:off x="68" y="3339"/>
              <a:ext cx="5624" cy="89"/>
              <a:chOff x="68" y="3203"/>
              <a:chExt cx="5624" cy="89"/>
            </a:xfrm>
          </p:grpSpPr>
          <p:sp>
            <p:nvSpPr>
              <p:cNvPr id="101" name="Rectangle 22"/>
              <p:cNvSpPr>
                <a:spLocks noChangeArrowheads="1"/>
              </p:cNvSpPr>
              <p:nvPr/>
            </p:nvSpPr>
            <p:spPr bwMode="auto">
              <a:xfrm flipH="1">
                <a:off x="6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" name="Rectangle 23"/>
              <p:cNvSpPr>
                <a:spLocks noChangeArrowheads="1"/>
              </p:cNvSpPr>
              <p:nvPr/>
            </p:nvSpPr>
            <p:spPr bwMode="auto">
              <a:xfrm flipH="1">
                <a:off x="5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Rectangle 24"/>
              <p:cNvSpPr>
                <a:spLocks noChangeArrowheads="1"/>
              </p:cNvSpPr>
              <p:nvPr/>
            </p:nvSpPr>
            <p:spPr bwMode="auto">
              <a:xfrm flipH="1">
                <a:off x="43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Rectangle 25"/>
              <p:cNvSpPr>
                <a:spLocks noChangeArrowheads="1"/>
              </p:cNvSpPr>
              <p:nvPr/>
            </p:nvSpPr>
            <p:spPr bwMode="auto">
              <a:xfrm flipH="1">
                <a:off x="3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Rectangle 26"/>
              <p:cNvSpPr>
                <a:spLocks noChangeArrowheads="1"/>
              </p:cNvSpPr>
              <p:nvPr/>
            </p:nvSpPr>
            <p:spPr bwMode="auto">
              <a:xfrm flipH="1">
                <a:off x="2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" name="Rectangle 27"/>
              <p:cNvSpPr>
                <a:spLocks noChangeArrowheads="1"/>
              </p:cNvSpPr>
              <p:nvPr/>
            </p:nvSpPr>
            <p:spPr bwMode="auto">
              <a:xfrm flipH="1">
                <a:off x="15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" name="Rectangle 28"/>
              <p:cNvSpPr>
                <a:spLocks noChangeArrowheads="1"/>
              </p:cNvSpPr>
              <p:nvPr/>
            </p:nvSpPr>
            <p:spPr bwMode="auto">
              <a:xfrm flipH="1">
                <a:off x="6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08" name="Group 29"/>
              <p:cNvGrpSpPr>
                <a:grpSpLocks/>
              </p:cNvGrpSpPr>
              <p:nvPr/>
            </p:nvGrpSpPr>
            <p:grpSpPr bwMode="auto">
              <a:xfrm>
                <a:off x="703" y="3203"/>
                <a:ext cx="725" cy="89"/>
                <a:chOff x="113" y="3203"/>
                <a:chExt cx="725" cy="89"/>
              </a:xfrm>
            </p:grpSpPr>
            <p:sp>
              <p:nvSpPr>
                <p:cNvPr id="161" name="Rectangle 30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2" name="Rectangle 31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3" name="Rectangle 32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4" name="Rectangle 33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5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6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7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8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9" name="Group 38"/>
              <p:cNvGrpSpPr>
                <a:grpSpLocks/>
              </p:cNvGrpSpPr>
              <p:nvPr/>
            </p:nvGrpSpPr>
            <p:grpSpPr bwMode="auto">
              <a:xfrm>
                <a:off x="1429" y="3203"/>
                <a:ext cx="725" cy="89"/>
                <a:chOff x="113" y="3203"/>
                <a:chExt cx="725" cy="89"/>
              </a:xfrm>
            </p:grpSpPr>
            <p:sp>
              <p:nvSpPr>
                <p:cNvPr id="153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4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5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6" name="Rectangle 42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7" name="Rectangle 43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8" name="Rectangle 44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9" name="Rectangle 45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0" name="Rectangle 46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0" name="Group 47"/>
              <p:cNvGrpSpPr>
                <a:grpSpLocks/>
              </p:cNvGrpSpPr>
              <p:nvPr/>
            </p:nvGrpSpPr>
            <p:grpSpPr bwMode="auto">
              <a:xfrm>
                <a:off x="2154" y="3203"/>
                <a:ext cx="725" cy="89"/>
                <a:chOff x="113" y="3203"/>
                <a:chExt cx="725" cy="89"/>
              </a:xfrm>
            </p:grpSpPr>
            <p:sp>
              <p:nvSpPr>
                <p:cNvPr id="145" name="Rectangle 48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6" name="Rectangle 49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7" name="Rectangle 50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8" name="Rectangle 51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9" name="Rectangle 52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0" name="Rectangle 53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1" name="Rectangle 54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2" name="Rectangle 55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1" name="Group 56"/>
              <p:cNvGrpSpPr>
                <a:grpSpLocks/>
              </p:cNvGrpSpPr>
              <p:nvPr/>
            </p:nvGrpSpPr>
            <p:grpSpPr bwMode="auto">
              <a:xfrm>
                <a:off x="2880" y="3203"/>
                <a:ext cx="725" cy="89"/>
                <a:chOff x="113" y="3203"/>
                <a:chExt cx="725" cy="89"/>
              </a:xfrm>
            </p:grpSpPr>
            <p:sp>
              <p:nvSpPr>
                <p:cNvPr id="137" name="Rectangle 57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8" name="Rectangle 58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9" name="Rectangle 59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0" name="Rectangle 60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1" name="Rectangle 61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2" name="Rectangle 62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3" name="Rectangle 63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4" name="Rectangle 64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2" name="Group 65"/>
              <p:cNvGrpSpPr>
                <a:grpSpLocks/>
              </p:cNvGrpSpPr>
              <p:nvPr/>
            </p:nvGrpSpPr>
            <p:grpSpPr bwMode="auto">
              <a:xfrm>
                <a:off x="3606" y="3203"/>
                <a:ext cx="725" cy="89"/>
                <a:chOff x="113" y="3203"/>
                <a:chExt cx="725" cy="89"/>
              </a:xfrm>
            </p:grpSpPr>
            <p:sp>
              <p:nvSpPr>
                <p:cNvPr id="129" name="Rectangle 66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0" name="Rectangle 67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1" name="Rectangle 68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2" name="Rectangle 69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3" name="Rectangle 70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4" name="Rectangle 71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5" name="Rectangle 72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6" name="Rectangle 73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3" name="Group 74"/>
              <p:cNvGrpSpPr>
                <a:grpSpLocks/>
              </p:cNvGrpSpPr>
              <p:nvPr/>
            </p:nvGrpSpPr>
            <p:grpSpPr bwMode="auto">
              <a:xfrm>
                <a:off x="4332" y="3203"/>
                <a:ext cx="725" cy="89"/>
                <a:chOff x="113" y="3203"/>
                <a:chExt cx="725" cy="89"/>
              </a:xfrm>
            </p:grpSpPr>
            <p:sp>
              <p:nvSpPr>
                <p:cNvPr id="121" name="Rectangle 75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2" name="Rectangle 76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3" name="Rectangle 77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4" name="Rectangle 78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5" name="Rectangle 79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6" name="Rectangle 80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7" name="Rectangle 81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8" name="Rectangle 82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4" name="Rectangle 83"/>
              <p:cNvSpPr>
                <a:spLocks noChangeArrowheads="1"/>
              </p:cNvSpPr>
              <p:nvPr/>
            </p:nvSpPr>
            <p:spPr bwMode="auto">
              <a:xfrm flipH="1">
                <a:off x="560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" name="Rectangle 84"/>
              <p:cNvSpPr>
                <a:spLocks noChangeArrowheads="1"/>
              </p:cNvSpPr>
              <p:nvPr/>
            </p:nvSpPr>
            <p:spPr bwMode="auto">
              <a:xfrm flipH="1">
                <a:off x="55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" name="Rectangle 85"/>
              <p:cNvSpPr>
                <a:spLocks noChangeArrowheads="1"/>
              </p:cNvSpPr>
              <p:nvPr/>
            </p:nvSpPr>
            <p:spPr bwMode="auto">
              <a:xfrm flipH="1">
                <a:off x="54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Rectangle 86"/>
              <p:cNvSpPr>
                <a:spLocks noChangeArrowheads="1"/>
              </p:cNvSpPr>
              <p:nvPr/>
            </p:nvSpPr>
            <p:spPr bwMode="auto">
              <a:xfrm flipH="1">
                <a:off x="533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Rectangle 87"/>
              <p:cNvSpPr>
                <a:spLocks noChangeArrowheads="1"/>
              </p:cNvSpPr>
              <p:nvPr/>
            </p:nvSpPr>
            <p:spPr bwMode="auto">
              <a:xfrm flipH="1">
                <a:off x="52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Rectangle 88"/>
              <p:cNvSpPr>
                <a:spLocks noChangeArrowheads="1"/>
              </p:cNvSpPr>
              <p:nvPr/>
            </p:nvSpPr>
            <p:spPr bwMode="auto">
              <a:xfrm flipH="1">
                <a:off x="51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Rectangle 89"/>
              <p:cNvSpPr>
                <a:spLocks noChangeArrowheads="1"/>
              </p:cNvSpPr>
              <p:nvPr/>
            </p:nvSpPr>
            <p:spPr bwMode="auto">
              <a:xfrm flipH="1">
                <a:off x="505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3" name="Rectangle 90"/>
            <p:cNvSpPr>
              <a:spLocks noChangeArrowheads="1"/>
            </p:cNvSpPr>
            <p:nvPr/>
          </p:nvSpPr>
          <p:spPr bwMode="auto">
            <a:xfrm rot="5400000" flipH="1">
              <a:off x="794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Rectangle 91"/>
            <p:cNvSpPr>
              <a:spLocks noChangeArrowheads="1"/>
            </p:cNvSpPr>
            <p:nvPr/>
          </p:nvSpPr>
          <p:spPr bwMode="auto">
            <a:xfrm flipH="1">
              <a:off x="70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Rectangle 92"/>
            <p:cNvSpPr>
              <a:spLocks noChangeArrowheads="1"/>
            </p:cNvSpPr>
            <p:nvPr/>
          </p:nvSpPr>
          <p:spPr bwMode="auto">
            <a:xfrm flipH="1">
              <a:off x="269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Rectangle 93"/>
            <p:cNvSpPr>
              <a:spLocks noChangeArrowheads="1"/>
            </p:cNvSpPr>
            <p:nvPr/>
          </p:nvSpPr>
          <p:spPr bwMode="auto">
            <a:xfrm flipH="1">
              <a:off x="115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Rectangle 94"/>
            <p:cNvSpPr>
              <a:spLocks noChangeArrowheads="1"/>
            </p:cNvSpPr>
            <p:nvPr/>
          </p:nvSpPr>
          <p:spPr bwMode="auto">
            <a:xfrm rot="5400000" flipH="1">
              <a:off x="976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Rectangle 95"/>
            <p:cNvSpPr>
              <a:spLocks noChangeArrowheads="1"/>
            </p:cNvSpPr>
            <p:nvPr/>
          </p:nvSpPr>
          <p:spPr bwMode="auto">
            <a:xfrm rot="5400000" flipH="1">
              <a:off x="2337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Rectangle 96"/>
            <p:cNvSpPr>
              <a:spLocks noChangeArrowheads="1"/>
            </p:cNvSpPr>
            <p:nvPr/>
          </p:nvSpPr>
          <p:spPr bwMode="auto">
            <a:xfrm flipH="1">
              <a:off x="278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Rectangle 97"/>
            <p:cNvSpPr>
              <a:spLocks noChangeArrowheads="1"/>
            </p:cNvSpPr>
            <p:nvPr/>
          </p:nvSpPr>
          <p:spPr bwMode="auto">
            <a:xfrm flipH="1">
              <a:off x="124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Rectangle 98"/>
            <p:cNvSpPr>
              <a:spLocks noChangeArrowheads="1"/>
            </p:cNvSpPr>
            <p:nvPr/>
          </p:nvSpPr>
          <p:spPr bwMode="auto">
            <a:xfrm flipH="1">
              <a:off x="43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Rectangle 99"/>
            <p:cNvSpPr>
              <a:spLocks noChangeArrowheads="1"/>
            </p:cNvSpPr>
            <p:nvPr/>
          </p:nvSpPr>
          <p:spPr bwMode="auto">
            <a:xfrm flipH="1">
              <a:off x="142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100"/>
            <p:cNvSpPr>
              <a:spLocks noChangeArrowheads="1"/>
            </p:cNvSpPr>
            <p:nvPr/>
          </p:nvSpPr>
          <p:spPr bwMode="auto">
            <a:xfrm flipH="1">
              <a:off x="260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101"/>
            <p:cNvSpPr>
              <a:spLocks noChangeArrowheads="1"/>
            </p:cNvSpPr>
            <p:nvPr/>
          </p:nvSpPr>
          <p:spPr bwMode="auto">
            <a:xfrm flipH="1">
              <a:off x="170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102"/>
            <p:cNvSpPr>
              <a:spLocks noChangeArrowheads="1"/>
            </p:cNvSpPr>
            <p:nvPr/>
          </p:nvSpPr>
          <p:spPr bwMode="auto">
            <a:xfrm flipH="1">
              <a:off x="161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103"/>
            <p:cNvSpPr>
              <a:spLocks noChangeArrowheads="1"/>
            </p:cNvSpPr>
            <p:nvPr/>
          </p:nvSpPr>
          <p:spPr bwMode="auto">
            <a:xfrm flipH="1">
              <a:off x="188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104"/>
            <p:cNvSpPr>
              <a:spLocks noChangeArrowheads="1"/>
            </p:cNvSpPr>
            <p:nvPr/>
          </p:nvSpPr>
          <p:spPr bwMode="auto">
            <a:xfrm flipH="1">
              <a:off x="151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105"/>
            <p:cNvSpPr>
              <a:spLocks noChangeArrowheads="1"/>
            </p:cNvSpPr>
            <p:nvPr/>
          </p:nvSpPr>
          <p:spPr bwMode="auto">
            <a:xfrm flipH="1">
              <a:off x="197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106"/>
            <p:cNvSpPr>
              <a:spLocks noChangeArrowheads="1"/>
            </p:cNvSpPr>
            <p:nvPr/>
          </p:nvSpPr>
          <p:spPr bwMode="auto">
            <a:xfrm flipH="1">
              <a:off x="133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Rectangle 107"/>
            <p:cNvSpPr>
              <a:spLocks noChangeArrowheads="1"/>
            </p:cNvSpPr>
            <p:nvPr/>
          </p:nvSpPr>
          <p:spPr bwMode="auto">
            <a:xfrm flipH="1">
              <a:off x="224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Rectangle 108"/>
            <p:cNvSpPr>
              <a:spLocks noChangeArrowheads="1"/>
            </p:cNvSpPr>
            <p:nvPr/>
          </p:nvSpPr>
          <p:spPr bwMode="auto">
            <a:xfrm flipH="1">
              <a:off x="206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Rectangle 109"/>
            <p:cNvSpPr>
              <a:spLocks noChangeArrowheads="1"/>
            </p:cNvSpPr>
            <p:nvPr/>
          </p:nvSpPr>
          <p:spPr bwMode="auto">
            <a:xfrm flipH="1">
              <a:off x="233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Rectangle 110"/>
            <p:cNvSpPr>
              <a:spLocks noChangeArrowheads="1"/>
            </p:cNvSpPr>
            <p:nvPr/>
          </p:nvSpPr>
          <p:spPr bwMode="auto">
            <a:xfrm flipH="1">
              <a:off x="2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Rectangle 111"/>
            <p:cNvSpPr>
              <a:spLocks noChangeArrowheads="1"/>
            </p:cNvSpPr>
            <p:nvPr/>
          </p:nvSpPr>
          <p:spPr bwMode="auto">
            <a:xfrm rot="5400000" flipH="1">
              <a:off x="1067" y="370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Rectangle 112"/>
            <p:cNvSpPr>
              <a:spLocks noChangeArrowheads="1"/>
            </p:cNvSpPr>
            <p:nvPr/>
          </p:nvSpPr>
          <p:spPr bwMode="auto">
            <a:xfrm rot="5400000" flipH="1">
              <a:off x="885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Rectangle 113"/>
            <p:cNvSpPr>
              <a:spLocks noChangeArrowheads="1"/>
            </p:cNvSpPr>
            <p:nvPr/>
          </p:nvSpPr>
          <p:spPr bwMode="auto">
            <a:xfrm rot="5400000" flipH="1">
              <a:off x="885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Rectangle 114"/>
            <p:cNvSpPr>
              <a:spLocks noChangeArrowheads="1"/>
            </p:cNvSpPr>
            <p:nvPr/>
          </p:nvSpPr>
          <p:spPr bwMode="auto">
            <a:xfrm rot="5400000" flipH="1">
              <a:off x="159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Rectangle 115"/>
            <p:cNvSpPr>
              <a:spLocks noChangeArrowheads="1"/>
            </p:cNvSpPr>
            <p:nvPr/>
          </p:nvSpPr>
          <p:spPr bwMode="auto">
            <a:xfrm rot="5400000" flipH="1">
              <a:off x="613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Rectangle 116"/>
            <p:cNvSpPr>
              <a:spLocks noChangeArrowheads="1"/>
            </p:cNvSpPr>
            <p:nvPr/>
          </p:nvSpPr>
          <p:spPr bwMode="auto">
            <a:xfrm flipH="1">
              <a:off x="52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Rectangle 117"/>
            <p:cNvSpPr>
              <a:spLocks noChangeArrowheads="1"/>
            </p:cNvSpPr>
            <p:nvPr/>
          </p:nvSpPr>
          <p:spPr bwMode="auto">
            <a:xfrm flipH="1">
              <a:off x="15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Rectangle 118"/>
            <p:cNvSpPr>
              <a:spLocks noChangeArrowheads="1"/>
            </p:cNvSpPr>
            <p:nvPr/>
          </p:nvSpPr>
          <p:spPr bwMode="auto">
            <a:xfrm flipH="1">
              <a:off x="215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Rectangle 119"/>
            <p:cNvSpPr>
              <a:spLocks noChangeArrowheads="1"/>
            </p:cNvSpPr>
            <p:nvPr/>
          </p:nvSpPr>
          <p:spPr bwMode="auto">
            <a:xfrm flipH="1">
              <a:off x="6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Rectangle 120"/>
            <p:cNvSpPr>
              <a:spLocks noChangeArrowheads="1"/>
            </p:cNvSpPr>
            <p:nvPr/>
          </p:nvSpPr>
          <p:spPr bwMode="auto">
            <a:xfrm flipH="1">
              <a:off x="24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Rectangle 121"/>
            <p:cNvSpPr>
              <a:spLocks noChangeArrowheads="1"/>
            </p:cNvSpPr>
            <p:nvPr/>
          </p:nvSpPr>
          <p:spPr bwMode="auto">
            <a:xfrm flipH="1">
              <a:off x="34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Rectangle 122"/>
            <p:cNvSpPr>
              <a:spLocks noChangeArrowheads="1"/>
            </p:cNvSpPr>
            <p:nvPr/>
          </p:nvSpPr>
          <p:spPr bwMode="auto">
            <a:xfrm flipH="1">
              <a:off x="52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" name="Rectangle 123"/>
            <p:cNvSpPr>
              <a:spLocks noChangeArrowheads="1"/>
            </p:cNvSpPr>
            <p:nvPr/>
          </p:nvSpPr>
          <p:spPr bwMode="auto">
            <a:xfrm flipH="1">
              <a:off x="1791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Rectangle 124"/>
            <p:cNvSpPr>
              <a:spLocks noChangeArrowheads="1"/>
            </p:cNvSpPr>
            <p:nvPr/>
          </p:nvSpPr>
          <p:spPr bwMode="auto">
            <a:xfrm flipH="1">
              <a:off x="306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Rectangle 125"/>
            <p:cNvSpPr>
              <a:spLocks noChangeArrowheads="1"/>
            </p:cNvSpPr>
            <p:nvPr/>
          </p:nvSpPr>
          <p:spPr bwMode="auto">
            <a:xfrm flipH="1">
              <a:off x="297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Rectangle 126"/>
            <p:cNvSpPr>
              <a:spLocks noChangeArrowheads="1"/>
            </p:cNvSpPr>
            <p:nvPr/>
          </p:nvSpPr>
          <p:spPr bwMode="auto">
            <a:xfrm flipH="1">
              <a:off x="315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Rectangle 127"/>
            <p:cNvSpPr>
              <a:spLocks noChangeArrowheads="1"/>
            </p:cNvSpPr>
            <p:nvPr/>
          </p:nvSpPr>
          <p:spPr bwMode="auto">
            <a:xfrm flipH="1">
              <a:off x="342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Rectangle 128"/>
            <p:cNvSpPr>
              <a:spLocks noChangeArrowheads="1"/>
            </p:cNvSpPr>
            <p:nvPr/>
          </p:nvSpPr>
          <p:spPr bwMode="auto">
            <a:xfrm flipH="1">
              <a:off x="333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Rectangle 129"/>
            <p:cNvSpPr>
              <a:spLocks noChangeArrowheads="1"/>
            </p:cNvSpPr>
            <p:nvPr/>
          </p:nvSpPr>
          <p:spPr bwMode="auto">
            <a:xfrm flipH="1">
              <a:off x="351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Rectangle 130"/>
            <p:cNvSpPr>
              <a:spLocks noChangeArrowheads="1"/>
            </p:cNvSpPr>
            <p:nvPr/>
          </p:nvSpPr>
          <p:spPr bwMode="auto">
            <a:xfrm flipH="1">
              <a:off x="369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4" name="Rectangle 131"/>
            <p:cNvSpPr>
              <a:spLocks noChangeArrowheads="1"/>
            </p:cNvSpPr>
            <p:nvPr/>
          </p:nvSpPr>
          <p:spPr bwMode="auto">
            <a:xfrm flipH="1">
              <a:off x="378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Rectangle 132"/>
            <p:cNvSpPr>
              <a:spLocks noChangeArrowheads="1"/>
            </p:cNvSpPr>
            <p:nvPr/>
          </p:nvSpPr>
          <p:spPr bwMode="auto">
            <a:xfrm flipH="1">
              <a:off x="387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Rectangle 133"/>
            <p:cNvSpPr>
              <a:spLocks noChangeArrowheads="1"/>
            </p:cNvSpPr>
            <p:nvPr/>
          </p:nvSpPr>
          <p:spPr bwMode="auto">
            <a:xfrm flipH="1">
              <a:off x="405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Rectangle 134"/>
            <p:cNvSpPr>
              <a:spLocks noChangeArrowheads="1"/>
            </p:cNvSpPr>
            <p:nvPr/>
          </p:nvSpPr>
          <p:spPr bwMode="auto">
            <a:xfrm flipH="1">
              <a:off x="415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Rectangle 135"/>
            <p:cNvSpPr>
              <a:spLocks noChangeArrowheads="1"/>
            </p:cNvSpPr>
            <p:nvPr/>
          </p:nvSpPr>
          <p:spPr bwMode="auto">
            <a:xfrm flipH="1">
              <a:off x="424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Rectangle 136"/>
            <p:cNvSpPr>
              <a:spLocks noChangeArrowheads="1"/>
            </p:cNvSpPr>
            <p:nvPr/>
          </p:nvSpPr>
          <p:spPr bwMode="auto">
            <a:xfrm flipH="1">
              <a:off x="451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Rectangle 137"/>
            <p:cNvSpPr>
              <a:spLocks noChangeArrowheads="1"/>
            </p:cNvSpPr>
            <p:nvPr/>
          </p:nvSpPr>
          <p:spPr bwMode="auto">
            <a:xfrm flipH="1">
              <a:off x="460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Rectangle 138"/>
            <p:cNvSpPr>
              <a:spLocks noChangeArrowheads="1"/>
            </p:cNvSpPr>
            <p:nvPr/>
          </p:nvSpPr>
          <p:spPr bwMode="auto">
            <a:xfrm flipH="1">
              <a:off x="4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Rectangle 139"/>
            <p:cNvSpPr>
              <a:spLocks noChangeArrowheads="1"/>
            </p:cNvSpPr>
            <p:nvPr/>
          </p:nvSpPr>
          <p:spPr bwMode="auto">
            <a:xfrm flipH="1">
              <a:off x="4513" y="352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Rectangle 140"/>
            <p:cNvSpPr>
              <a:spLocks noChangeArrowheads="1"/>
            </p:cNvSpPr>
            <p:nvPr/>
          </p:nvSpPr>
          <p:spPr bwMode="auto">
            <a:xfrm flipH="1">
              <a:off x="269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4" name="Rectangle 141"/>
            <p:cNvSpPr>
              <a:spLocks noChangeArrowheads="1"/>
            </p:cNvSpPr>
            <p:nvPr/>
          </p:nvSpPr>
          <p:spPr bwMode="auto">
            <a:xfrm flipH="1">
              <a:off x="514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Rectangle 142"/>
            <p:cNvSpPr>
              <a:spLocks noChangeArrowheads="1"/>
            </p:cNvSpPr>
            <p:nvPr/>
          </p:nvSpPr>
          <p:spPr bwMode="auto">
            <a:xfrm flipH="1">
              <a:off x="4876" y="3430"/>
              <a:ext cx="91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Rectangle 143"/>
            <p:cNvSpPr>
              <a:spLocks noChangeArrowheads="1"/>
            </p:cNvSpPr>
            <p:nvPr/>
          </p:nvSpPr>
          <p:spPr bwMode="auto">
            <a:xfrm flipH="1">
              <a:off x="478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7" name="Rectangle 144"/>
            <p:cNvSpPr>
              <a:spLocks noChangeArrowheads="1"/>
            </p:cNvSpPr>
            <p:nvPr/>
          </p:nvSpPr>
          <p:spPr bwMode="auto">
            <a:xfrm flipH="1">
              <a:off x="496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Rectangle 145"/>
            <p:cNvSpPr>
              <a:spLocks noChangeArrowheads="1"/>
            </p:cNvSpPr>
            <p:nvPr/>
          </p:nvSpPr>
          <p:spPr bwMode="auto">
            <a:xfrm flipH="1">
              <a:off x="523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Rectangle 146"/>
            <p:cNvSpPr>
              <a:spLocks noChangeArrowheads="1"/>
            </p:cNvSpPr>
            <p:nvPr/>
          </p:nvSpPr>
          <p:spPr bwMode="auto">
            <a:xfrm flipH="1">
              <a:off x="523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147"/>
            <p:cNvSpPr>
              <a:spLocks noChangeArrowheads="1"/>
            </p:cNvSpPr>
            <p:nvPr/>
          </p:nvSpPr>
          <p:spPr bwMode="auto">
            <a:xfrm flipH="1">
              <a:off x="532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Rectangle 148"/>
            <p:cNvSpPr>
              <a:spLocks noChangeArrowheads="1"/>
            </p:cNvSpPr>
            <p:nvPr/>
          </p:nvSpPr>
          <p:spPr bwMode="auto">
            <a:xfrm flipH="1">
              <a:off x="4876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Rectangle 149"/>
            <p:cNvSpPr>
              <a:spLocks noChangeArrowheads="1"/>
            </p:cNvSpPr>
            <p:nvPr/>
          </p:nvSpPr>
          <p:spPr bwMode="auto">
            <a:xfrm flipH="1">
              <a:off x="560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Rectangle 150"/>
            <p:cNvSpPr>
              <a:spLocks noChangeArrowheads="1"/>
            </p:cNvSpPr>
            <p:nvPr/>
          </p:nvSpPr>
          <p:spPr bwMode="auto">
            <a:xfrm flipH="1">
              <a:off x="551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Rectangle 151"/>
            <p:cNvSpPr>
              <a:spLocks noChangeArrowheads="1"/>
            </p:cNvSpPr>
            <p:nvPr/>
          </p:nvSpPr>
          <p:spPr bwMode="auto">
            <a:xfrm flipH="1">
              <a:off x="415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152"/>
            <p:cNvSpPr>
              <a:spLocks noChangeArrowheads="1"/>
            </p:cNvSpPr>
            <p:nvPr/>
          </p:nvSpPr>
          <p:spPr bwMode="auto">
            <a:xfrm flipH="1">
              <a:off x="1973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Rectangle 153"/>
            <p:cNvSpPr>
              <a:spLocks noChangeArrowheads="1"/>
            </p:cNvSpPr>
            <p:nvPr/>
          </p:nvSpPr>
          <p:spPr bwMode="auto">
            <a:xfrm flipH="1">
              <a:off x="378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7" name="Rectangle 154"/>
            <p:cNvSpPr>
              <a:spLocks noChangeArrowheads="1"/>
            </p:cNvSpPr>
            <p:nvPr/>
          </p:nvSpPr>
          <p:spPr bwMode="auto">
            <a:xfrm flipH="1">
              <a:off x="306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8" name="Rectangle 155"/>
            <p:cNvSpPr>
              <a:spLocks noChangeArrowheads="1"/>
            </p:cNvSpPr>
            <p:nvPr/>
          </p:nvSpPr>
          <p:spPr bwMode="auto">
            <a:xfrm flipH="1">
              <a:off x="3424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9" name="Rectangle 156"/>
            <p:cNvSpPr>
              <a:spLocks noChangeArrowheads="1"/>
            </p:cNvSpPr>
            <p:nvPr/>
          </p:nvSpPr>
          <p:spPr bwMode="auto">
            <a:xfrm flipH="1">
              <a:off x="5602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57"/>
            <p:cNvSpPr>
              <a:spLocks noChangeArrowheads="1"/>
            </p:cNvSpPr>
            <p:nvPr/>
          </p:nvSpPr>
          <p:spPr bwMode="auto">
            <a:xfrm flipH="1">
              <a:off x="124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" name="Rectangle 158"/>
            <p:cNvSpPr>
              <a:spLocks noChangeArrowheads="1"/>
            </p:cNvSpPr>
            <p:nvPr/>
          </p:nvSpPr>
          <p:spPr bwMode="auto">
            <a:xfrm flipH="1">
              <a:off x="161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" name="Rectangle 159"/>
            <p:cNvSpPr>
              <a:spLocks noChangeArrowheads="1"/>
            </p:cNvSpPr>
            <p:nvPr/>
          </p:nvSpPr>
          <p:spPr bwMode="auto">
            <a:xfrm flipH="1">
              <a:off x="251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3" name="Rectangle 160"/>
            <p:cNvSpPr>
              <a:spLocks noChangeArrowheads="1"/>
            </p:cNvSpPr>
            <p:nvPr/>
          </p:nvSpPr>
          <p:spPr bwMode="auto">
            <a:xfrm flipH="1">
              <a:off x="288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4" name="Rectangle 161"/>
            <p:cNvSpPr>
              <a:spLocks noChangeArrowheads="1"/>
            </p:cNvSpPr>
            <p:nvPr/>
          </p:nvSpPr>
          <p:spPr bwMode="auto">
            <a:xfrm flipH="1">
              <a:off x="324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62"/>
            <p:cNvSpPr>
              <a:spLocks noChangeArrowheads="1"/>
            </p:cNvSpPr>
            <p:nvPr/>
          </p:nvSpPr>
          <p:spPr bwMode="auto">
            <a:xfrm flipH="1">
              <a:off x="3606" y="3702"/>
              <a:ext cx="90" cy="9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" name="Rectangle 163"/>
            <p:cNvSpPr>
              <a:spLocks noChangeArrowheads="1"/>
            </p:cNvSpPr>
            <p:nvPr/>
          </p:nvSpPr>
          <p:spPr bwMode="auto">
            <a:xfrm flipH="1">
              <a:off x="396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" name="Rectangle 164"/>
            <p:cNvSpPr>
              <a:spLocks noChangeArrowheads="1"/>
            </p:cNvSpPr>
            <p:nvPr/>
          </p:nvSpPr>
          <p:spPr bwMode="auto">
            <a:xfrm flipH="1">
              <a:off x="4332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" name="Rectangle 165"/>
            <p:cNvSpPr>
              <a:spLocks noChangeArrowheads="1"/>
            </p:cNvSpPr>
            <p:nvPr/>
          </p:nvSpPr>
          <p:spPr bwMode="auto">
            <a:xfrm flipH="1">
              <a:off x="469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" name="Rectangle 166"/>
            <p:cNvSpPr>
              <a:spLocks noChangeArrowheads="1"/>
            </p:cNvSpPr>
            <p:nvPr/>
          </p:nvSpPr>
          <p:spPr bwMode="auto">
            <a:xfrm flipH="1">
              <a:off x="505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167"/>
            <p:cNvSpPr>
              <a:spLocks noChangeArrowheads="1"/>
            </p:cNvSpPr>
            <p:nvPr/>
          </p:nvSpPr>
          <p:spPr bwMode="auto">
            <a:xfrm flipH="1">
              <a:off x="542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9" name="Group 168"/>
          <p:cNvGrpSpPr>
            <a:grpSpLocks/>
          </p:cNvGrpSpPr>
          <p:nvPr/>
        </p:nvGrpSpPr>
        <p:grpSpPr bwMode="auto">
          <a:xfrm flipV="1">
            <a:off x="0" y="0"/>
            <a:ext cx="12192000" cy="719138"/>
            <a:chOff x="68" y="3339"/>
            <a:chExt cx="5624" cy="453"/>
          </a:xfrm>
        </p:grpSpPr>
        <p:grpSp>
          <p:nvGrpSpPr>
            <p:cNvPr id="170" name="Group 169"/>
            <p:cNvGrpSpPr>
              <a:grpSpLocks/>
            </p:cNvGrpSpPr>
            <p:nvPr/>
          </p:nvGrpSpPr>
          <p:grpSpPr bwMode="auto">
            <a:xfrm>
              <a:off x="68" y="3339"/>
              <a:ext cx="5624" cy="89"/>
              <a:chOff x="68" y="3203"/>
              <a:chExt cx="5624" cy="89"/>
            </a:xfrm>
          </p:grpSpPr>
          <p:sp>
            <p:nvSpPr>
              <p:cNvPr id="249" name="Rectangle 170"/>
              <p:cNvSpPr>
                <a:spLocks noChangeArrowheads="1"/>
              </p:cNvSpPr>
              <p:nvPr/>
            </p:nvSpPr>
            <p:spPr bwMode="auto">
              <a:xfrm flipH="1">
                <a:off x="6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0" name="Rectangle 171"/>
              <p:cNvSpPr>
                <a:spLocks noChangeArrowheads="1"/>
              </p:cNvSpPr>
              <p:nvPr/>
            </p:nvSpPr>
            <p:spPr bwMode="auto">
              <a:xfrm flipH="1">
                <a:off x="5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1" name="Rectangle 172"/>
              <p:cNvSpPr>
                <a:spLocks noChangeArrowheads="1"/>
              </p:cNvSpPr>
              <p:nvPr/>
            </p:nvSpPr>
            <p:spPr bwMode="auto">
              <a:xfrm flipH="1">
                <a:off x="43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2" name="Rectangle 173"/>
              <p:cNvSpPr>
                <a:spLocks noChangeArrowheads="1"/>
              </p:cNvSpPr>
              <p:nvPr/>
            </p:nvSpPr>
            <p:spPr bwMode="auto">
              <a:xfrm flipH="1">
                <a:off x="3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3" name="Rectangle 174"/>
              <p:cNvSpPr>
                <a:spLocks noChangeArrowheads="1"/>
              </p:cNvSpPr>
              <p:nvPr/>
            </p:nvSpPr>
            <p:spPr bwMode="auto">
              <a:xfrm flipH="1">
                <a:off x="2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4" name="Rectangle 175"/>
              <p:cNvSpPr>
                <a:spLocks noChangeArrowheads="1"/>
              </p:cNvSpPr>
              <p:nvPr/>
            </p:nvSpPr>
            <p:spPr bwMode="auto">
              <a:xfrm flipH="1">
                <a:off x="15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5" name="Rectangle 176"/>
              <p:cNvSpPr>
                <a:spLocks noChangeArrowheads="1"/>
              </p:cNvSpPr>
              <p:nvPr/>
            </p:nvSpPr>
            <p:spPr bwMode="auto">
              <a:xfrm flipH="1">
                <a:off x="6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56" name="Group 177"/>
              <p:cNvGrpSpPr>
                <a:grpSpLocks/>
              </p:cNvGrpSpPr>
              <p:nvPr/>
            </p:nvGrpSpPr>
            <p:grpSpPr bwMode="auto">
              <a:xfrm>
                <a:off x="703" y="3203"/>
                <a:ext cx="725" cy="89"/>
                <a:chOff x="113" y="3203"/>
                <a:chExt cx="725" cy="89"/>
              </a:xfrm>
            </p:grpSpPr>
            <p:sp>
              <p:nvSpPr>
                <p:cNvPr id="309" name="Rectangle 178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0" name="Rectangle 179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1" name="Rectangle 180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2" name="Rectangle 181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3" name="Rectangle 182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4" name="Rectangle 183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5" name="Rectangle 184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6" name="Rectangle 185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7" name="Group 186"/>
              <p:cNvGrpSpPr>
                <a:grpSpLocks/>
              </p:cNvGrpSpPr>
              <p:nvPr/>
            </p:nvGrpSpPr>
            <p:grpSpPr bwMode="auto">
              <a:xfrm>
                <a:off x="1429" y="3203"/>
                <a:ext cx="725" cy="89"/>
                <a:chOff x="113" y="3203"/>
                <a:chExt cx="725" cy="89"/>
              </a:xfrm>
            </p:grpSpPr>
            <p:sp>
              <p:nvSpPr>
                <p:cNvPr id="301" name="Rectangle 187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2" name="Rectangle 188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3" name="Rectangle 189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4" name="Rectangle 190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5" name="Rectangle 191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6" name="Rectangle 192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7" name="Rectangle 193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8" name="Rectangle 194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8" name="Group 195"/>
              <p:cNvGrpSpPr>
                <a:grpSpLocks/>
              </p:cNvGrpSpPr>
              <p:nvPr/>
            </p:nvGrpSpPr>
            <p:grpSpPr bwMode="auto">
              <a:xfrm>
                <a:off x="2154" y="3203"/>
                <a:ext cx="725" cy="89"/>
                <a:chOff x="113" y="3203"/>
                <a:chExt cx="725" cy="89"/>
              </a:xfrm>
            </p:grpSpPr>
            <p:sp>
              <p:nvSpPr>
                <p:cNvPr id="293" name="Rectangle 196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4" name="Rectangle 197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5" name="Rectangle 198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6" name="Rectangle 199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7" name="Rectangle 200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8" name="Rectangle 201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9" name="Rectangle 202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00" name="Rectangle 203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59" name="Group 204"/>
              <p:cNvGrpSpPr>
                <a:grpSpLocks/>
              </p:cNvGrpSpPr>
              <p:nvPr/>
            </p:nvGrpSpPr>
            <p:grpSpPr bwMode="auto">
              <a:xfrm>
                <a:off x="2880" y="3203"/>
                <a:ext cx="725" cy="89"/>
                <a:chOff x="113" y="3203"/>
                <a:chExt cx="725" cy="89"/>
              </a:xfrm>
            </p:grpSpPr>
            <p:sp>
              <p:nvSpPr>
                <p:cNvPr id="285" name="Rectangle 205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" name="Rectangle 206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" name="Rectangle 207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8" name="Rectangle 208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9" name="Rectangle 209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0" name="Rectangle 210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1" name="Rectangle 211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92" name="Rectangle 212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60" name="Group 213"/>
              <p:cNvGrpSpPr>
                <a:grpSpLocks/>
              </p:cNvGrpSpPr>
              <p:nvPr/>
            </p:nvGrpSpPr>
            <p:grpSpPr bwMode="auto">
              <a:xfrm>
                <a:off x="3606" y="3203"/>
                <a:ext cx="725" cy="89"/>
                <a:chOff x="113" y="3203"/>
                <a:chExt cx="725" cy="89"/>
              </a:xfrm>
            </p:grpSpPr>
            <p:sp>
              <p:nvSpPr>
                <p:cNvPr id="277" name="Rectangle 214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" name="Rectangle 215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9" name="Rectangle 216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0" name="Rectangle 217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1" name="Rectangle 218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2" name="Rectangle 219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3" name="Rectangle 220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4" name="Rectangle 221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61" name="Group 222"/>
              <p:cNvGrpSpPr>
                <a:grpSpLocks/>
              </p:cNvGrpSpPr>
              <p:nvPr/>
            </p:nvGrpSpPr>
            <p:grpSpPr bwMode="auto">
              <a:xfrm>
                <a:off x="4332" y="3203"/>
                <a:ext cx="725" cy="89"/>
                <a:chOff x="113" y="3203"/>
                <a:chExt cx="725" cy="89"/>
              </a:xfrm>
            </p:grpSpPr>
            <p:sp>
              <p:nvSpPr>
                <p:cNvPr id="269" name="Rectangle 223"/>
                <p:cNvSpPr>
                  <a:spLocks noChangeArrowheads="1"/>
                </p:cNvSpPr>
                <p:nvPr/>
              </p:nvSpPr>
              <p:spPr bwMode="auto">
                <a:xfrm flipH="1">
                  <a:off x="748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0" name="Rectangle 224"/>
                <p:cNvSpPr>
                  <a:spLocks noChangeArrowheads="1"/>
                </p:cNvSpPr>
                <p:nvPr/>
              </p:nvSpPr>
              <p:spPr bwMode="auto">
                <a:xfrm flipH="1">
                  <a:off x="65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1" name="Rectangle 225"/>
                <p:cNvSpPr>
                  <a:spLocks noChangeArrowheads="1"/>
                </p:cNvSpPr>
                <p:nvPr/>
              </p:nvSpPr>
              <p:spPr bwMode="auto">
                <a:xfrm flipH="1">
                  <a:off x="567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2" name="Rectangle 226"/>
                <p:cNvSpPr>
                  <a:spLocks noChangeArrowheads="1"/>
                </p:cNvSpPr>
                <p:nvPr/>
              </p:nvSpPr>
              <p:spPr bwMode="auto">
                <a:xfrm flipH="1">
                  <a:off x="476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3" name="Rectangle 227"/>
                <p:cNvSpPr>
                  <a:spLocks noChangeArrowheads="1"/>
                </p:cNvSpPr>
                <p:nvPr/>
              </p:nvSpPr>
              <p:spPr bwMode="auto">
                <a:xfrm flipH="1">
                  <a:off x="38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4" name="Rectangle 228"/>
                <p:cNvSpPr>
                  <a:spLocks noChangeArrowheads="1"/>
                </p:cNvSpPr>
                <p:nvPr/>
              </p:nvSpPr>
              <p:spPr bwMode="auto">
                <a:xfrm flipH="1">
                  <a:off x="295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5" name="Rectangle 229"/>
                <p:cNvSpPr>
                  <a:spLocks noChangeArrowheads="1"/>
                </p:cNvSpPr>
                <p:nvPr/>
              </p:nvSpPr>
              <p:spPr bwMode="auto">
                <a:xfrm flipH="1">
                  <a:off x="204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" name="Rectangle 230"/>
                <p:cNvSpPr>
                  <a:spLocks noChangeArrowheads="1"/>
                </p:cNvSpPr>
                <p:nvPr/>
              </p:nvSpPr>
              <p:spPr bwMode="auto">
                <a:xfrm flipH="1">
                  <a:off x="113" y="3203"/>
                  <a:ext cx="90" cy="89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62" name="Rectangle 231"/>
              <p:cNvSpPr>
                <a:spLocks noChangeArrowheads="1"/>
              </p:cNvSpPr>
              <p:nvPr/>
            </p:nvSpPr>
            <p:spPr bwMode="auto">
              <a:xfrm flipH="1">
                <a:off x="560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3" name="Rectangle 232"/>
              <p:cNvSpPr>
                <a:spLocks noChangeArrowheads="1"/>
              </p:cNvSpPr>
              <p:nvPr/>
            </p:nvSpPr>
            <p:spPr bwMode="auto">
              <a:xfrm flipH="1">
                <a:off x="5512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4" name="Rectangle 233"/>
              <p:cNvSpPr>
                <a:spLocks noChangeArrowheads="1"/>
              </p:cNvSpPr>
              <p:nvPr/>
            </p:nvSpPr>
            <p:spPr bwMode="auto">
              <a:xfrm flipH="1">
                <a:off x="5421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5" name="Rectangle 234"/>
              <p:cNvSpPr>
                <a:spLocks noChangeArrowheads="1"/>
              </p:cNvSpPr>
              <p:nvPr/>
            </p:nvSpPr>
            <p:spPr bwMode="auto">
              <a:xfrm flipH="1">
                <a:off x="533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6" name="Rectangle 235"/>
              <p:cNvSpPr>
                <a:spLocks noChangeArrowheads="1"/>
              </p:cNvSpPr>
              <p:nvPr/>
            </p:nvSpPr>
            <p:spPr bwMode="auto">
              <a:xfrm flipH="1">
                <a:off x="5240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7" name="Rectangle 236"/>
              <p:cNvSpPr>
                <a:spLocks noChangeArrowheads="1"/>
              </p:cNvSpPr>
              <p:nvPr/>
            </p:nvSpPr>
            <p:spPr bwMode="auto">
              <a:xfrm flipH="1">
                <a:off x="5149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8" name="Rectangle 237"/>
              <p:cNvSpPr>
                <a:spLocks noChangeArrowheads="1"/>
              </p:cNvSpPr>
              <p:nvPr/>
            </p:nvSpPr>
            <p:spPr bwMode="auto">
              <a:xfrm flipH="1">
                <a:off x="5058" y="3203"/>
                <a:ext cx="90" cy="89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71" name="Rectangle 238"/>
            <p:cNvSpPr>
              <a:spLocks noChangeArrowheads="1"/>
            </p:cNvSpPr>
            <p:nvPr/>
          </p:nvSpPr>
          <p:spPr bwMode="auto">
            <a:xfrm rot="5400000" flipH="1">
              <a:off x="794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Rectangle 239"/>
            <p:cNvSpPr>
              <a:spLocks noChangeArrowheads="1"/>
            </p:cNvSpPr>
            <p:nvPr/>
          </p:nvSpPr>
          <p:spPr bwMode="auto">
            <a:xfrm flipH="1">
              <a:off x="70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Rectangle 240"/>
            <p:cNvSpPr>
              <a:spLocks noChangeArrowheads="1"/>
            </p:cNvSpPr>
            <p:nvPr/>
          </p:nvSpPr>
          <p:spPr bwMode="auto">
            <a:xfrm flipH="1">
              <a:off x="269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Rectangle 241"/>
            <p:cNvSpPr>
              <a:spLocks noChangeArrowheads="1"/>
            </p:cNvSpPr>
            <p:nvPr/>
          </p:nvSpPr>
          <p:spPr bwMode="auto">
            <a:xfrm flipH="1">
              <a:off x="115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Rectangle 242"/>
            <p:cNvSpPr>
              <a:spLocks noChangeArrowheads="1"/>
            </p:cNvSpPr>
            <p:nvPr/>
          </p:nvSpPr>
          <p:spPr bwMode="auto">
            <a:xfrm rot="5400000" flipH="1">
              <a:off x="976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6" name="Rectangle 243"/>
            <p:cNvSpPr>
              <a:spLocks noChangeArrowheads="1"/>
            </p:cNvSpPr>
            <p:nvPr/>
          </p:nvSpPr>
          <p:spPr bwMode="auto">
            <a:xfrm rot="5400000" flipH="1">
              <a:off x="2337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7" name="Rectangle 244"/>
            <p:cNvSpPr>
              <a:spLocks noChangeArrowheads="1"/>
            </p:cNvSpPr>
            <p:nvPr/>
          </p:nvSpPr>
          <p:spPr bwMode="auto">
            <a:xfrm flipH="1">
              <a:off x="278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Rectangle 245"/>
            <p:cNvSpPr>
              <a:spLocks noChangeArrowheads="1"/>
            </p:cNvSpPr>
            <p:nvPr/>
          </p:nvSpPr>
          <p:spPr bwMode="auto">
            <a:xfrm flipH="1">
              <a:off x="124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9" name="Rectangle 246"/>
            <p:cNvSpPr>
              <a:spLocks noChangeArrowheads="1"/>
            </p:cNvSpPr>
            <p:nvPr/>
          </p:nvSpPr>
          <p:spPr bwMode="auto">
            <a:xfrm flipH="1">
              <a:off x="43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0" name="Rectangle 247"/>
            <p:cNvSpPr>
              <a:spLocks noChangeArrowheads="1"/>
            </p:cNvSpPr>
            <p:nvPr/>
          </p:nvSpPr>
          <p:spPr bwMode="auto">
            <a:xfrm flipH="1">
              <a:off x="142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1" name="Rectangle 248"/>
            <p:cNvSpPr>
              <a:spLocks noChangeArrowheads="1"/>
            </p:cNvSpPr>
            <p:nvPr/>
          </p:nvSpPr>
          <p:spPr bwMode="auto">
            <a:xfrm flipH="1">
              <a:off x="260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2" name="Rectangle 249"/>
            <p:cNvSpPr>
              <a:spLocks noChangeArrowheads="1"/>
            </p:cNvSpPr>
            <p:nvPr/>
          </p:nvSpPr>
          <p:spPr bwMode="auto">
            <a:xfrm flipH="1">
              <a:off x="170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3" name="Rectangle 250"/>
            <p:cNvSpPr>
              <a:spLocks noChangeArrowheads="1"/>
            </p:cNvSpPr>
            <p:nvPr/>
          </p:nvSpPr>
          <p:spPr bwMode="auto">
            <a:xfrm flipH="1">
              <a:off x="161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" name="Rectangle 251"/>
            <p:cNvSpPr>
              <a:spLocks noChangeArrowheads="1"/>
            </p:cNvSpPr>
            <p:nvPr/>
          </p:nvSpPr>
          <p:spPr bwMode="auto">
            <a:xfrm flipH="1">
              <a:off x="188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" name="Rectangle 252"/>
            <p:cNvSpPr>
              <a:spLocks noChangeArrowheads="1"/>
            </p:cNvSpPr>
            <p:nvPr/>
          </p:nvSpPr>
          <p:spPr bwMode="auto">
            <a:xfrm flipH="1">
              <a:off x="151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6" name="Rectangle 253"/>
            <p:cNvSpPr>
              <a:spLocks noChangeArrowheads="1"/>
            </p:cNvSpPr>
            <p:nvPr/>
          </p:nvSpPr>
          <p:spPr bwMode="auto">
            <a:xfrm flipH="1">
              <a:off x="197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7" name="Rectangle 254"/>
            <p:cNvSpPr>
              <a:spLocks noChangeArrowheads="1"/>
            </p:cNvSpPr>
            <p:nvPr/>
          </p:nvSpPr>
          <p:spPr bwMode="auto">
            <a:xfrm flipH="1">
              <a:off x="133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8" name="Rectangle 255"/>
            <p:cNvSpPr>
              <a:spLocks noChangeArrowheads="1"/>
            </p:cNvSpPr>
            <p:nvPr/>
          </p:nvSpPr>
          <p:spPr bwMode="auto">
            <a:xfrm flipH="1">
              <a:off x="224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9" name="Rectangle 256"/>
            <p:cNvSpPr>
              <a:spLocks noChangeArrowheads="1"/>
            </p:cNvSpPr>
            <p:nvPr/>
          </p:nvSpPr>
          <p:spPr bwMode="auto">
            <a:xfrm flipH="1">
              <a:off x="206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0" name="Rectangle 257"/>
            <p:cNvSpPr>
              <a:spLocks noChangeArrowheads="1"/>
            </p:cNvSpPr>
            <p:nvPr/>
          </p:nvSpPr>
          <p:spPr bwMode="auto">
            <a:xfrm flipH="1">
              <a:off x="233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1" name="Rectangle 258"/>
            <p:cNvSpPr>
              <a:spLocks noChangeArrowheads="1"/>
            </p:cNvSpPr>
            <p:nvPr/>
          </p:nvSpPr>
          <p:spPr bwMode="auto">
            <a:xfrm flipH="1">
              <a:off x="2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2" name="Rectangle 259"/>
            <p:cNvSpPr>
              <a:spLocks noChangeArrowheads="1"/>
            </p:cNvSpPr>
            <p:nvPr/>
          </p:nvSpPr>
          <p:spPr bwMode="auto">
            <a:xfrm rot="5400000" flipH="1">
              <a:off x="1067" y="370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3" name="Rectangle 260"/>
            <p:cNvSpPr>
              <a:spLocks noChangeArrowheads="1"/>
            </p:cNvSpPr>
            <p:nvPr/>
          </p:nvSpPr>
          <p:spPr bwMode="auto">
            <a:xfrm rot="5400000" flipH="1">
              <a:off x="885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" name="Rectangle 261"/>
            <p:cNvSpPr>
              <a:spLocks noChangeArrowheads="1"/>
            </p:cNvSpPr>
            <p:nvPr/>
          </p:nvSpPr>
          <p:spPr bwMode="auto">
            <a:xfrm rot="5400000" flipH="1">
              <a:off x="885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5" name="Rectangle 262"/>
            <p:cNvSpPr>
              <a:spLocks noChangeArrowheads="1"/>
            </p:cNvSpPr>
            <p:nvPr/>
          </p:nvSpPr>
          <p:spPr bwMode="auto">
            <a:xfrm rot="5400000" flipH="1">
              <a:off x="159" y="352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6" name="Rectangle 263"/>
            <p:cNvSpPr>
              <a:spLocks noChangeArrowheads="1"/>
            </p:cNvSpPr>
            <p:nvPr/>
          </p:nvSpPr>
          <p:spPr bwMode="auto">
            <a:xfrm rot="5400000" flipH="1">
              <a:off x="613" y="3429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7" name="Rectangle 264"/>
            <p:cNvSpPr>
              <a:spLocks noChangeArrowheads="1"/>
            </p:cNvSpPr>
            <p:nvPr/>
          </p:nvSpPr>
          <p:spPr bwMode="auto">
            <a:xfrm flipH="1">
              <a:off x="52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8" name="Rectangle 265"/>
            <p:cNvSpPr>
              <a:spLocks noChangeArrowheads="1"/>
            </p:cNvSpPr>
            <p:nvPr/>
          </p:nvSpPr>
          <p:spPr bwMode="auto">
            <a:xfrm flipH="1">
              <a:off x="15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9" name="Rectangle 266"/>
            <p:cNvSpPr>
              <a:spLocks noChangeArrowheads="1"/>
            </p:cNvSpPr>
            <p:nvPr/>
          </p:nvSpPr>
          <p:spPr bwMode="auto">
            <a:xfrm flipH="1">
              <a:off x="215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0" name="Rectangle 267"/>
            <p:cNvSpPr>
              <a:spLocks noChangeArrowheads="1"/>
            </p:cNvSpPr>
            <p:nvPr/>
          </p:nvSpPr>
          <p:spPr bwMode="auto">
            <a:xfrm flipH="1">
              <a:off x="6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1" name="Rectangle 268"/>
            <p:cNvSpPr>
              <a:spLocks noChangeArrowheads="1"/>
            </p:cNvSpPr>
            <p:nvPr/>
          </p:nvSpPr>
          <p:spPr bwMode="auto">
            <a:xfrm flipH="1">
              <a:off x="24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2" name="Rectangle 269"/>
            <p:cNvSpPr>
              <a:spLocks noChangeArrowheads="1"/>
            </p:cNvSpPr>
            <p:nvPr/>
          </p:nvSpPr>
          <p:spPr bwMode="auto">
            <a:xfrm flipH="1">
              <a:off x="34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3" name="Rectangle 270"/>
            <p:cNvSpPr>
              <a:spLocks noChangeArrowheads="1"/>
            </p:cNvSpPr>
            <p:nvPr/>
          </p:nvSpPr>
          <p:spPr bwMode="auto">
            <a:xfrm flipH="1">
              <a:off x="52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4" name="Rectangle 271"/>
            <p:cNvSpPr>
              <a:spLocks noChangeArrowheads="1"/>
            </p:cNvSpPr>
            <p:nvPr/>
          </p:nvSpPr>
          <p:spPr bwMode="auto">
            <a:xfrm flipH="1">
              <a:off x="1791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" name="Rectangle 272"/>
            <p:cNvSpPr>
              <a:spLocks noChangeArrowheads="1"/>
            </p:cNvSpPr>
            <p:nvPr/>
          </p:nvSpPr>
          <p:spPr bwMode="auto">
            <a:xfrm flipH="1">
              <a:off x="306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" name="Rectangle 273"/>
            <p:cNvSpPr>
              <a:spLocks noChangeArrowheads="1"/>
            </p:cNvSpPr>
            <p:nvPr/>
          </p:nvSpPr>
          <p:spPr bwMode="auto">
            <a:xfrm flipH="1">
              <a:off x="297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" name="Rectangle 274"/>
            <p:cNvSpPr>
              <a:spLocks noChangeArrowheads="1"/>
            </p:cNvSpPr>
            <p:nvPr/>
          </p:nvSpPr>
          <p:spPr bwMode="auto">
            <a:xfrm flipH="1">
              <a:off x="315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8" name="Rectangle 275"/>
            <p:cNvSpPr>
              <a:spLocks noChangeArrowheads="1"/>
            </p:cNvSpPr>
            <p:nvPr/>
          </p:nvSpPr>
          <p:spPr bwMode="auto">
            <a:xfrm flipH="1">
              <a:off x="342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9" name="Rectangle 276"/>
            <p:cNvSpPr>
              <a:spLocks noChangeArrowheads="1"/>
            </p:cNvSpPr>
            <p:nvPr/>
          </p:nvSpPr>
          <p:spPr bwMode="auto">
            <a:xfrm flipH="1">
              <a:off x="333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0" name="Rectangle 277"/>
            <p:cNvSpPr>
              <a:spLocks noChangeArrowheads="1"/>
            </p:cNvSpPr>
            <p:nvPr/>
          </p:nvSpPr>
          <p:spPr bwMode="auto">
            <a:xfrm flipH="1">
              <a:off x="351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1" name="Rectangle 278"/>
            <p:cNvSpPr>
              <a:spLocks noChangeArrowheads="1"/>
            </p:cNvSpPr>
            <p:nvPr/>
          </p:nvSpPr>
          <p:spPr bwMode="auto">
            <a:xfrm flipH="1">
              <a:off x="369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2" name="Rectangle 279"/>
            <p:cNvSpPr>
              <a:spLocks noChangeArrowheads="1"/>
            </p:cNvSpPr>
            <p:nvPr/>
          </p:nvSpPr>
          <p:spPr bwMode="auto">
            <a:xfrm flipH="1">
              <a:off x="378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3" name="Rectangle 280"/>
            <p:cNvSpPr>
              <a:spLocks noChangeArrowheads="1"/>
            </p:cNvSpPr>
            <p:nvPr/>
          </p:nvSpPr>
          <p:spPr bwMode="auto">
            <a:xfrm flipH="1">
              <a:off x="387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4" name="Rectangle 281"/>
            <p:cNvSpPr>
              <a:spLocks noChangeArrowheads="1"/>
            </p:cNvSpPr>
            <p:nvPr/>
          </p:nvSpPr>
          <p:spPr bwMode="auto">
            <a:xfrm flipH="1">
              <a:off x="405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" name="Rectangle 282"/>
            <p:cNvSpPr>
              <a:spLocks noChangeArrowheads="1"/>
            </p:cNvSpPr>
            <p:nvPr/>
          </p:nvSpPr>
          <p:spPr bwMode="auto">
            <a:xfrm flipH="1">
              <a:off x="4150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6" name="Rectangle 283"/>
            <p:cNvSpPr>
              <a:spLocks noChangeArrowheads="1"/>
            </p:cNvSpPr>
            <p:nvPr/>
          </p:nvSpPr>
          <p:spPr bwMode="auto">
            <a:xfrm flipH="1">
              <a:off x="424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7" name="Rectangle 284"/>
            <p:cNvSpPr>
              <a:spLocks noChangeArrowheads="1"/>
            </p:cNvSpPr>
            <p:nvPr/>
          </p:nvSpPr>
          <p:spPr bwMode="auto">
            <a:xfrm flipH="1">
              <a:off x="4513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8" name="Rectangle 285"/>
            <p:cNvSpPr>
              <a:spLocks noChangeArrowheads="1"/>
            </p:cNvSpPr>
            <p:nvPr/>
          </p:nvSpPr>
          <p:spPr bwMode="auto">
            <a:xfrm flipH="1">
              <a:off x="4604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9" name="Rectangle 286"/>
            <p:cNvSpPr>
              <a:spLocks noChangeArrowheads="1"/>
            </p:cNvSpPr>
            <p:nvPr/>
          </p:nvSpPr>
          <p:spPr bwMode="auto">
            <a:xfrm flipH="1">
              <a:off x="4426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0" name="Rectangle 287"/>
            <p:cNvSpPr>
              <a:spLocks noChangeArrowheads="1"/>
            </p:cNvSpPr>
            <p:nvPr/>
          </p:nvSpPr>
          <p:spPr bwMode="auto">
            <a:xfrm flipH="1">
              <a:off x="4513" y="352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1" name="Rectangle 288"/>
            <p:cNvSpPr>
              <a:spLocks noChangeArrowheads="1"/>
            </p:cNvSpPr>
            <p:nvPr/>
          </p:nvSpPr>
          <p:spPr bwMode="auto">
            <a:xfrm flipH="1">
              <a:off x="269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2" name="Rectangle 289"/>
            <p:cNvSpPr>
              <a:spLocks noChangeArrowheads="1"/>
            </p:cNvSpPr>
            <p:nvPr/>
          </p:nvSpPr>
          <p:spPr bwMode="auto">
            <a:xfrm flipH="1">
              <a:off x="5148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" name="Rectangle 290"/>
            <p:cNvSpPr>
              <a:spLocks noChangeArrowheads="1"/>
            </p:cNvSpPr>
            <p:nvPr/>
          </p:nvSpPr>
          <p:spPr bwMode="auto">
            <a:xfrm flipH="1">
              <a:off x="4876" y="3430"/>
              <a:ext cx="91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" name="Rectangle 291"/>
            <p:cNvSpPr>
              <a:spLocks noChangeArrowheads="1"/>
            </p:cNvSpPr>
            <p:nvPr/>
          </p:nvSpPr>
          <p:spPr bwMode="auto">
            <a:xfrm flipH="1">
              <a:off x="4785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" name="Rectangle 292"/>
            <p:cNvSpPr>
              <a:spLocks noChangeArrowheads="1"/>
            </p:cNvSpPr>
            <p:nvPr/>
          </p:nvSpPr>
          <p:spPr bwMode="auto">
            <a:xfrm flipH="1">
              <a:off x="4967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6" name="Rectangle 293"/>
            <p:cNvSpPr>
              <a:spLocks noChangeArrowheads="1"/>
            </p:cNvSpPr>
            <p:nvPr/>
          </p:nvSpPr>
          <p:spPr bwMode="auto">
            <a:xfrm flipH="1">
              <a:off x="5239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7" name="Rectangle 294"/>
            <p:cNvSpPr>
              <a:spLocks noChangeArrowheads="1"/>
            </p:cNvSpPr>
            <p:nvPr/>
          </p:nvSpPr>
          <p:spPr bwMode="auto">
            <a:xfrm flipH="1">
              <a:off x="523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8" name="Rectangle 295"/>
            <p:cNvSpPr>
              <a:spLocks noChangeArrowheads="1"/>
            </p:cNvSpPr>
            <p:nvPr/>
          </p:nvSpPr>
          <p:spPr bwMode="auto">
            <a:xfrm flipH="1">
              <a:off x="5329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9" name="Rectangle 296"/>
            <p:cNvSpPr>
              <a:spLocks noChangeArrowheads="1"/>
            </p:cNvSpPr>
            <p:nvPr/>
          </p:nvSpPr>
          <p:spPr bwMode="auto">
            <a:xfrm flipH="1">
              <a:off x="4876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0" name="Rectangle 297"/>
            <p:cNvSpPr>
              <a:spLocks noChangeArrowheads="1"/>
            </p:cNvSpPr>
            <p:nvPr/>
          </p:nvSpPr>
          <p:spPr bwMode="auto">
            <a:xfrm flipH="1">
              <a:off x="5602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1" name="Rectangle 298"/>
            <p:cNvSpPr>
              <a:spLocks noChangeArrowheads="1"/>
            </p:cNvSpPr>
            <p:nvPr/>
          </p:nvSpPr>
          <p:spPr bwMode="auto">
            <a:xfrm flipH="1">
              <a:off x="5511" y="3430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2" name="Rectangle 299"/>
            <p:cNvSpPr>
              <a:spLocks noChangeArrowheads="1"/>
            </p:cNvSpPr>
            <p:nvPr/>
          </p:nvSpPr>
          <p:spPr bwMode="auto">
            <a:xfrm flipH="1">
              <a:off x="415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3" name="Rectangle 300"/>
            <p:cNvSpPr>
              <a:spLocks noChangeArrowheads="1"/>
            </p:cNvSpPr>
            <p:nvPr/>
          </p:nvSpPr>
          <p:spPr bwMode="auto">
            <a:xfrm flipH="1">
              <a:off x="1973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4" name="Rectangle 301"/>
            <p:cNvSpPr>
              <a:spLocks noChangeArrowheads="1"/>
            </p:cNvSpPr>
            <p:nvPr/>
          </p:nvSpPr>
          <p:spPr bwMode="auto">
            <a:xfrm flipH="1">
              <a:off x="378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" name="Rectangle 302"/>
            <p:cNvSpPr>
              <a:spLocks noChangeArrowheads="1"/>
            </p:cNvSpPr>
            <p:nvPr/>
          </p:nvSpPr>
          <p:spPr bwMode="auto">
            <a:xfrm flipH="1">
              <a:off x="3061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6" name="Rectangle 303"/>
            <p:cNvSpPr>
              <a:spLocks noChangeArrowheads="1"/>
            </p:cNvSpPr>
            <p:nvPr/>
          </p:nvSpPr>
          <p:spPr bwMode="auto">
            <a:xfrm flipH="1">
              <a:off x="3424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7" name="Rectangle 304"/>
            <p:cNvSpPr>
              <a:spLocks noChangeArrowheads="1"/>
            </p:cNvSpPr>
            <p:nvPr/>
          </p:nvSpPr>
          <p:spPr bwMode="auto">
            <a:xfrm flipH="1">
              <a:off x="5602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8" name="Rectangle 305"/>
            <p:cNvSpPr>
              <a:spLocks noChangeArrowheads="1"/>
            </p:cNvSpPr>
            <p:nvPr/>
          </p:nvSpPr>
          <p:spPr bwMode="auto">
            <a:xfrm flipH="1">
              <a:off x="1247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9" name="Rectangle 306"/>
            <p:cNvSpPr>
              <a:spLocks noChangeArrowheads="1"/>
            </p:cNvSpPr>
            <p:nvPr/>
          </p:nvSpPr>
          <p:spPr bwMode="auto">
            <a:xfrm flipH="1">
              <a:off x="1610" y="3521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0" name="Rectangle 307"/>
            <p:cNvSpPr>
              <a:spLocks noChangeArrowheads="1"/>
            </p:cNvSpPr>
            <p:nvPr/>
          </p:nvSpPr>
          <p:spPr bwMode="auto">
            <a:xfrm flipH="1">
              <a:off x="251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1" name="Rectangle 308"/>
            <p:cNvSpPr>
              <a:spLocks noChangeArrowheads="1"/>
            </p:cNvSpPr>
            <p:nvPr/>
          </p:nvSpPr>
          <p:spPr bwMode="auto">
            <a:xfrm flipH="1">
              <a:off x="288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2" name="Rectangle 309"/>
            <p:cNvSpPr>
              <a:spLocks noChangeArrowheads="1"/>
            </p:cNvSpPr>
            <p:nvPr/>
          </p:nvSpPr>
          <p:spPr bwMode="auto">
            <a:xfrm flipH="1">
              <a:off x="3243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3" name="Rectangle 310"/>
            <p:cNvSpPr>
              <a:spLocks noChangeArrowheads="1"/>
            </p:cNvSpPr>
            <p:nvPr/>
          </p:nvSpPr>
          <p:spPr bwMode="auto">
            <a:xfrm flipH="1">
              <a:off x="3606" y="3702"/>
              <a:ext cx="90" cy="9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4" name="Rectangle 311"/>
            <p:cNvSpPr>
              <a:spLocks noChangeArrowheads="1"/>
            </p:cNvSpPr>
            <p:nvPr/>
          </p:nvSpPr>
          <p:spPr bwMode="auto">
            <a:xfrm flipH="1">
              <a:off x="3969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" name="Rectangle 312"/>
            <p:cNvSpPr>
              <a:spLocks noChangeArrowheads="1"/>
            </p:cNvSpPr>
            <p:nvPr/>
          </p:nvSpPr>
          <p:spPr bwMode="auto">
            <a:xfrm flipH="1">
              <a:off x="4332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6" name="Rectangle 313"/>
            <p:cNvSpPr>
              <a:spLocks noChangeArrowheads="1"/>
            </p:cNvSpPr>
            <p:nvPr/>
          </p:nvSpPr>
          <p:spPr bwMode="auto">
            <a:xfrm flipH="1">
              <a:off x="4694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7" name="Rectangle 314"/>
            <p:cNvSpPr>
              <a:spLocks noChangeArrowheads="1"/>
            </p:cNvSpPr>
            <p:nvPr/>
          </p:nvSpPr>
          <p:spPr bwMode="auto">
            <a:xfrm flipH="1">
              <a:off x="5057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8" name="Rectangle 315"/>
            <p:cNvSpPr>
              <a:spLocks noChangeArrowheads="1"/>
            </p:cNvSpPr>
            <p:nvPr/>
          </p:nvSpPr>
          <p:spPr bwMode="auto">
            <a:xfrm flipH="1">
              <a:off x="5420" y="3702"/>
              <a:ext cx="87" cy="89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324868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План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800" dirty="0"/>
              <a:t>Что такое стихия?</a:t>
            </a:r>
          </a:p>
          <a:p>
            <a:pPr lvl="0"/>
            <a:r>
              <a:rPr lang="ru-RU" sz="4800" dirty="0"/>
              <a:t>Какие существуют природные стихии?</a:t>
            </a:r>
          </a:p>
          <a:p>
            <a:pPr lvl="0"/>
            <a:r>
              <a:rPr lang="ru-RU" sz="4800" dirty="0"/>
              <a:t>Как и где изображали стихии?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5658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Что такое стихия?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179" y="1199149"/>
            <a:ext cx="11582400" cy="4525963"/>
          </a:xfrm>
        </p:spPr>
        <p:txBody>
          <a:bodyPr/>
          <a:lstStyle/>
          <a:p>
            <a:r>
              <a:rPr lang="ru-RU" b="1" dirty="0"/>
              <a:t>Значение слова Стихия по Ефремовой:</a:t>
            </a:r>
            <a:br>
              <a:rPr lang="ru-RU" dirty="0"/>
            </a:br>
            <a:r>
              <a:rPr lang="ru-RU" dirty="0"/>
              <a:t>Стихия-это основные элементы природы (вода, земля, воздух, огонь).</a:t>
            </a:r>
          </a:p>
          <a:p>
            <a:r>
              <a:rPr lang="ru-RU" b="1" dirty="0"/>
              <a:t>Значение слова Стихия по словарю Ушакова:</a:t>
            </a:r>
            <a:br>
              <a:rPr lang="ru-RU" dirty="0"/>
            </a:br>
            <a:r>
              <a:rPr lang="ru-RU" dirty="0"/>
              <a:t>Стихия- явление природы, обнаруживающееся как мощная сила, независимая от воздействий со стороны человека.</a:t>
            </a:r>
          </a:p>
          <a:p>
            <a:r>
              <a:rPr lang="ru-RU" b="1" dirty="0"/>
              <a:t>Значение слова Стихия по словарю Даля:</a:t>
            </a:r>
            <a:br>
              <a:rPr lang="ru-RU" dirty="0"/>
            </a:br>
            <a:r>
              <a:rPr lang="ru-RU" dirty="0"/>
              <a:t>Стихиями иногда зовут основные вещественные, неживые силы природы, по древним четыре: земля, вода, воздух и огонь.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314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maam.ru/upload/blogs/detsad-234516-1420284737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37" y="0"/>
            <a:ext cx="104113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84867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Тема1" id="{10C8C8DA-8D1F-4DE7-9267-C20DA690F3D1}" vid="{9EDC56B7-50E1-4869-A7BF-BA002CF92E4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173</TotalTime>
  <Words>318</Words>
  <Application>Microsoft Office PowerPoint</Application>
  <PresentationFormat>Широкоэкранный</PresentationFormat>
  <Paragraphs>96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Тема1</vt:lpstr>
      <vt:lpstr>Природные стихии  в народном творчестве</vt:lpstr>
      <vt:lpstr>Презентация PowerPoint</vt:lpstr>
      <vt:lpstr>Презентация PowerPoint</vt:lpstr>
      <vt:lpstr>Презентация PowerPoint</vt:lpstr>
      <vt:lpstr>Презентация PowerPoint</vt:lpstr>
      <vt:lpstr>Природные стихии  в народном творчестве</vt:lpstr>
      <vt:lpstr>План </vt:lpstr>
      <vt:lpstr>Что такое стихия?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Знаки солнца</vt:lpstr>
      <vt:lpstr>Знаки воды</vt:lpstr>
      <vt:lpstr>Презентация PowerPoint</vt:lpstr>
      <vt:lpstr>Презентация PowerPoint</vt:lpstr>
      <vt:lpstr>Знаки воздуха</vt:lpstr>
      <vt:lpstr>Соотнеси фотографию и название стихии</vt:lpstr>
      <vt:lpstr>Соотнеси фотографию и название стихии</vt:lpstr>
      <vt:lpstr>Соотнеси фотографию и название стихии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стихии  в народном творчестве</dc:title>
  <dc:creator>Анюточка Кисуличка</dc:creator>
  <cp:lastModifiedBy>Анюточка Кисуличка</cp:lastModifiedBy>
  <cp:revision>23</cp:revision>
  <dcterms:created xsi:type="dcterms:W3CDTF">2016-11-17T06:26:18Z</dcterms:created>
  <dcterms:modified xsi:type="dcterms:W3CDTF">2016-11-20T12:54:03Z</dcterms:modified>
</cp:coreProperties>
</file>