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2" r:id="rId8"/>
    <p:sldId id="264" r:id="rId9"/>
    <p:sldId id="263" r:id="rId10"/>
    <p:sldId id="265" r:id="rId11"/>
    <p:sldId id="266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2428" y="1447800"/>
            <a:ext cx="11024315" cy="3329581"/>
          </a:xfrm>
        </p:spPr>
        <p:txBody>
          <a:bodyPr/>
          <a:lstStyle/>
          <a:p>
            <a:r>
              <a:rPr lang="ru-RU" dirty="0" smtClean="0"/>
              <a:t>УРОК 1. Основные сведенья о строении атома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064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Изотоп</a:t>
            </a:r>
            <a:r>
              <a:rPr lang="ru-RU" dirty="0" smtClean="0"/>
              <a:t> – это разновидности атомов одного химического элемента, имеющие одинаковый заряд ядер, но разное массовое число.</a:t>
            </a:r>
            <a:endParaRPr lang="ru-RU" dirty="0"/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602" y="2562894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85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hysik.ucoz.ru/_ph/30/89434689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797" y="218940"/>
            <a:ext cx="8625580" cy="646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71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049" y="426961"/>
            <a:ext cx="11150937" cy="140053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Электронная оболочка </a:t>
            </a:r>
            <a:r>
              <a:rPr lang="ru-RU" dirty="0" smtClean="0"/>
              <a:t>– это совокупность всех электронов в атоме.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определить число электронов в атоме?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816" y="2640167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202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533" y="388324"/>
            <a:ext cx="11150937" cy="140053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Электронная оболочка </a:t>
            </a:r>
            <a:r>
              <a:rPr lang="ru-RU" dirty="0" smtClean="0"/>
              <a:t>– это совокупность всех электронов в атоме.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Число электронов = числу протонов = порядковый номер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816" y="2640167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990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897" y="388324"/>
            <a:ext cx="11009269" cy="140053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Электронный слой </a:t>
            </a:r>
            <a:r>
              <a:rPr lang="ru-RU" dirty="0"/>
              <a:t>– это совокупность электронов, обладающих близкими значениями энергии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Число электронных слоев = номеру периода в таб. Д. И. Менделеева</a:t>
            </a:r>
            <a:endParaRPr lang="ru-RU" dirty="0"/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816" y="2640167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600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623" y="246656"/>
            <a:ext cx="10571388" cy="140053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Электронное облако – </a:t>
            </a:r>
            <a:r>
              <a:rPr lang="ru-RU" dirty="0" smtClean="0"/>
              <a:t>пространство вокруг атомного ядра, в котором наиболее вероятно нахождение электрона.</a:t>
            </a:r>
            <a:endParaRPr lang="ru-RU" dirty="0"/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816" y="2640167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reshimvse.com/img/1564752599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3" y="3059605"/>
            <a:ext cx="9195022" cy="291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361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вижение электронов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0180" y="0"/>
            <a:ext cx="9174179" cy="690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1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95" y="888907"/>
            <a:ext cx="11618697" cy="564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10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Электронная конфигурация </a:t>
            </a:r>
            <a:r>
              <a:rPr lang="ru-RU" dirty="0" smtClean="0"/>
              <a:t>– это расположение электронов на электронных слоях и </a:t>
            </a:r>
            <a:r>
              <a:rPr lang="ru-RU" dirty="0" err="1" smtClean="0"/>
              <a:t>орбиталях</a:t>
            </a:r>
            <a:r>
              <a:rPr lang="ru-RU" dirty="0" smtClean="0"/>
              <a:t> атомов.</a:t>
            </a:r>
            <a:endParaRPr lang="ru-RU" dirty="0"/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0816" y="2640167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566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f2.ppt-online.org/files2/slide/x/XwMeOs3n0klZjg5YqfL8NV7GEDdbBKvJRzmuStyhH9/slid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27" y="178158"/>
            <a:ext cx="8582780" cy="642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77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354" y="1032268"/>
            <a:ext cx="9404723" cy="1400530"/>
          </a:xfrm>
        </p:spPr>
        <p:txBody>
          <a:bodyPr/>
          <a:lstStyle/>
          <a:p>
            <a:r>
              <a:rPr lang="ru-RU" sz="6600" dirty="0" smtClean="0"/>
              <a:t>Что вы знаете об атоме?</a:t>
            </a:r>
            <a:endParaRPr lang="ru-RU" sz="6600" dirty="0"/>
          </a:p>
        </p:txBody>
      </p:sp>
      <p:pic>
        <p:nvPicPr>
          <p:cNvPr id="3" name="Picture 8" descr="https://avatars.mds.yandex.net/get-districts/466422/2a0000016a6ae60d489ac26a2de08b3b1324/optimi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021" y="2189409"/>
            <a:ext cx="4564979" cy="48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4823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zen_doc/48747/pub_5ab12115c3321ba1fcc59739_5ab238f1a86731a9b04231d2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726" y="2253803"/>
            <a:ext cx="12283726" cy="264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570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ДОМАШНЕЕ ЗАДАНИЕ </a:t>
            </a:r>
            <a:endParaRPr lang="ru-RU" sz="66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9248" name="Picture 32" descr="https://zar-ikariam.clan.su/tvorchestvo/si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620" y="1281772"/>
            <a:ext cx="6753225" cy="67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17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74" y="1714847"/>
            <a:ext cx="9404723" cy="1400530"/>
          </a:xfrm>
        </p:spPr>
        <p:txBody>
          <a:bodyPr/>
          <a:lstStyle/>
          <a:p>
            <a:r>
              <a:rPr lang="ru-RU" dirty="0" smtClean="0"/>
              <a:t>1. Прочитать параграф 1</a:t>
            </a:r>
            <a:br>
              <a:rPr lang="ru-RU" dirty="0" smtClean="0"/>
            </a:br>
            <a:r>
              <a:rPr lang="ru-RU" dirty="0" smtClean="0"/>
              <a:t>2. Выучить термины</a:t>
            </a:r>
            <a:br>
              <a:rPr lang="ru-RU" dirty="0" smtClean="0"/>
            </a:br>
            <a:r>
              <a:rPr lang="ru-RU" dirty="0" smtClean="0"/>
              <a:t>3. Письменно выполнить упражнение </a:t>
            </a:r>
            <a:r>
              <a:rPr lang="ru-RU" dirty="0" smtClean="0"/>
              <a:t>8 </a:t>
            </a:r>
            <a:r>
              <a:rPr lang="ru-RU" dirty="0" smtClean="0"/>
              <a:t>на странице </a:t>
            </a:r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86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1701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7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8240" y="916357"/>
            <a:ext cx="9404723" cy="1400530"/>
          </a:xfrm>
        </p:spPr>
        <p:txBody>
          <a:bodyPr/>
          <a:lstStyle/>
          <a:p>
            <a:r>
              <a:rPr lang="ru-RU" dirty="0" smtClean="0"/>
              <a:t>МОДЕЛИ СТРОЕНИЯ АТОМА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928671"/>
              </p:ext>
            </p:extLst>
          </p:nvPr>
        </p:nvGraphicFramePr>
        <p:xfrm>
          <a:off x="473657" y="2599981"/>
          <a:ext cx="11143085" cy="2358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3926"/>
                <a:gridCol w="2292439"/>
                <a:gridCol w="1622738"/>
                <a:gridCol w="4365365"/>
                <a:gridCol w="2228617"/>
              </a:tblGrid>
              <a:tr h="58789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r>
                        <a:rPr lang="ru-RU" baseline="0" dirty="0" smtClean="0"/>
                        <a:t> модели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Автор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Рисунок </a:t>
                      </a:r>
                      <a:endParaRPr lang="ru-RU" dirty="0"/>
                    </a:p>
                  </a:txBody>
                  <a:tcPr/>
                </a:tc>
              </a:tr>
              <a:tr h="431091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1386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9023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</a:tr>
              <a:tr h="439023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176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472" y="877721"/>
            <a:ext cx="11382756" cy="140053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Атом</a:t>
            </a:r>
            <a:r>
              <a:rPr lang="ru-RU" dirty="0" smtClean="0"/>
              <a:t> – это </a:t>
            </a:r>
            <a:r>
              <a:rPr lang="ru-RU" dirty="0" err="1" smtClean="0"/>
              <a:t>электронейтральная</a:t>
            </a:r>
            <a:r>
              <a:rPr lang="ru-RU" dirty="0" smtClean="0"/>
              <a:t> система взаимодействующих элементарных частиц, состоящая из ядра (образованного протонами и нейтронами) и электронов.</a:t>
            </a:r>
            <a:endParaRPr lang="ru-RU" dirty="0"/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62" y="2215164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041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m.studme.org/htm/img/39/1256/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05" y="728394"/>
            <a:ext cx="10430740" cy="576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791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080356"/>
              </p:ext>
            </p:extLst>
          </p:nvPr>
        </p:nvGraphicFramePr>
        <p:xfrm>
          <a:off x="592430" y="1827249"/>
          <a:ext cx="1003263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5311"/>
                <a:gridCol w="1970467"/>
                <a:gridCol w="1081826"/>
                <a:gridCol w="1043189"/>
                <a:gridCol w="44818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Частица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Обозначение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Масса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Заряд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Примечания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862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222" y="2060620"/>
            <a:ext cx="3856096" cy="3784068"/>
          </a:xfrm>
        </p:spPr>
        <p:txBody>
          <a:bodyPr/>
          <a:lstStyle/>
          <a:p>
            <a:r>
              <a:rPr lang="en-US" dirty="0"/>
              <a:t>e</a:t>
            </a:r>
            <a:r>
              <a:rPr lang="en-US" baseline="30000" dirty="0"/>
              <a:t>-</a:t>
            </a:r>
            <a:r>
              <a:rPr lang="en-US" dirty="0"/>
              <a:t> = 16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p = 16 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n = 32-16 =16</a:t>
            </a:r>
            <a:r>
              <a:rPr lang="ru-RU" dirty="0"/>
              <a:t/>
            </a:r>
            <a:br>
              <a:rPr lang="ru-RU" dirty="0"/>
            </a:br>
            <a:r>
              <a:rPr lang="en-US" baseline="30000" dirty="0" smtClean="0"/>
              <a:t>  </a:t>
            </a:r>
            <a:endParaRPr lang="ru-RU" dirty="0"/>
          </a:p>
        </p:txBody>
      </p:sp>
      <p:pic>
        <p:nvPicPr>
          <p:cNvPr id="3074" name="Picture 2" descr="http://900igr.net/up/datai/121779/0006-008-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972355"/>
            <a:ext cx="42862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809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25179" cy="1400530"/>
          </a:xfrm>
        </p:spPr>
        <p:txBody>
          <a:bodyPr/>
          <a:lstStyle/>
          <a:p>
            <a:r>
              <a:rPr lang="ru-RU" dirty="0" smtClean="0"/>
              <a:t>Найдите число протонов, электронов и нейтронов для следующих химических элементов: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натрий, фтор, азот, гелий, бром, бор, барий, литий, калий, кислород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4930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112</TotalTime>
  <Words>154</Words>
  <Application>Microsoft Office PowerPoint</Application>
  <PresentationFormat>Широкоэкранный</PresentationFormat>
  <Paragraphs>28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Century Gothic</vt:lpstr>
      <vt:lpstr>Wingdings 3</vt:lpstr>
      <vt:lpstr>Ион</vt:lpstr>
      <vt:lpstr>УРОК 1. Основные сведенья о строении атома </vt:lpstr>
      <vt:lpstr>Что вы знаете об атоме?</vt:lpstr>
      <vt:lpstr>Презентация PowerPoint</vt:lpstr>
      <vt:lpstr>МОДЕЛИ СТРОЕНИЯ АТОМА </vt:lpstr>
      <vt:lpstr>Атом – это электронейтральная система взаимодействующих элементарных частиц, состоящая из ядра (образованного протонами и нейтронами) и электронов.</vt:lpstr>
      <vt:lpstr>Презентация PowerPoint</vt:lpstr>
      <vt:lpstr>Презентация PowerPoint</vt:lpstr>
      <vt:lpstr>e- = 16 p = 16  n = 32-16 =16   </vt:lpstr>
      <vt:lpstr>Найдите число протонов, электронов и нейтронов для следующих химических элементов:  натрий, фтор, азот, гелий, бром, бор, барий, литий, калий, кислород</vt:lpstr>
      <vt:lpstr>Изотоп – это разновидности атомов одного химического элемента, имеющие одинаковый заряд ядер, но разное массовое число.</vt:lpstr>
      <vt:lpstr>Презентация PowerPoint</vt:lpstr>
      <vt:lpstr>Электронная оболочка – это совокупность всех электронов в атоме.   Как определить число электронов в атоме?  </vt:lpstr>
      <vt:lpstr>Электронная оболочка – это совокупность всех электронов в атоме.   Число электронов = числу протонов = порядковый номер  </vt:lpstr>
      <vt:lpstr>Электронный слой – это совокупность электронов, обладающих близкими значениями энергии.  Число электронных слоев = номеру периода в таб. Д. И. Менделеева</vt:lpstr>
      <vt:lpstr>Электронное облако – пространство вокруг атомного ядра, в котором наиболее вероятно нахождение электрона.</vt:lpstr>
      <vt:lpstr>Презентация PowerPoint</vt:lpstr>
      <vt:lpstr>Презентация PowerPoint</vt:lpstr>
      <vt:lpstr>Электронная конфигурация – это расположение электронов на электронных слоях и орбиталях атомов.</vt:lpstr>
      <vt:lpstr>Презентация PowerPoint</vt:lpstr>
      <vt:lpstr>Презентация PowerPoint</vt:lpstr>
      <vt:lpstr>ДОМАШНЕЕ ЗАДАНИЕ </vt:lpstr>
      <vt:lpstr>1. Прочитать параграф 1 2. Выучить термины 3. Письменно выполнить упражнение 8 на странице 12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1. Основные сведенья о строении атома</dc:title>
  <dc:creator>Мария Голубничая</dc:creator>
  <cp:lastModifiedBy>Мария Голубничая</cp:lastModifiedBy>
  <cp:revision>12</cp:revision>
  <dcterms:created xsi:type="dcterms:W3CDTF">2020-08-30T20:55:00Z</dcterms:created>
  <dcterms:modified xsi:type="dcterms:W3CDTF">2020-08-31T13:55:56Z</dcterms:modified>
</cp:coreProperties>
</file>