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1" r:id="rId4"/>
    <p:sldId id="260" r:id="rId5"/>
    <p:sldId id="259" r:id="rId6"/>
    <p:sldId id="257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9/6/2020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0864" y="1159575"/>
            <a:ext cx="9817845" cy="2677648"/>
          </a:xfrm>
        </p:spPr>
        <p:txBody>
          <a:bodyPr/>
          <a:lstStyle/>
          <a:p>
            <a:r>
              <a:rPr lang="ru-RU" dirty="0" smtClean="0"/>
              <a:t>УРОК 2. ПЕРИОДИЧЕСКИЙ ЗАКОН И СТРОЕНИЕ АТОМА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016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ениальность таблицы Менделеева [TED-Ed]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64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802" y="3613837"/>
            <a:ext cx="10758004" cy="706964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Периодический закон:</a:t>
            </a:r>
            <a:b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свойства химических элементов и образованных ими веществ находятся в периодической зависимости от величины зарядов ядер их атомов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94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8593" y="3626717"/>
            <a:ext cx="8761413" cy="706964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ПЕРИОДИЧЕСКАЯ СИСТЕМА Д. И. МЕНДЕЛЕЕВА – это графическое выражение периодического закона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950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022739"/>
              </p:ext>
            </p:extLst>
          </p:nvPr>
        </p:nvGraphicFramePr>
        <p:xfrm>
          <a:off x="731234" y="1698460"/>
          <a:ext cx="10473386" cy="2744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6693"/>
                <a:gridCol w="5236693"/>
              </a:tblGrid>
              <a:tr h="7539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Порядковый номер элемента 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Число протонов и число</a:t>
                      </a:r>
                      <a:r>
                        <a:rPr lang="ru-RU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электронов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302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Номер периода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Число энергетических</a:t>
                      </a:r>
                      <a:r>
                        <a:rPr lang="ru-RU" b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уровней 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2604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Номер группы 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Число электронов на внешнем уровне (А групп)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273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748077"/>
              </p:ext>
            </p:extLst>
          </p:nvPr>
        </p:nvGraphicFramePr>
        <p:xfrm>
          <a:off x="0" y="0"/>
          <a:ext cx="12192000" cy="68650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31911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Свойства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Изменение свойств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51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 главных подгруппах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 периодах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31459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АТОМЫ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5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Заряд ядра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Возрастает ↓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Возрастает →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6977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Число электронных уровней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Возрастает ↓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 изменяется, равно номеру периода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6977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Число электронов на внешнем уровне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 изменяется, равно номеру группы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Возрастает →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3145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Радиус атома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Возрастает ↓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Убывает →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6291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Восстановительные свойства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Возрастают ↓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Убывают →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4651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Окислительные свойства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Убывают ↓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Возрастают →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930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Высшая положительная степень окисления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Постоянна, равна номеру группы (</a:t>
                      </a:r>
                      <a:r>
                        <a:rPr lang="en-US" sz="2000">
                          <a:effectLst/>
                        </a:rPr>
                        <a:t>n</a:t>
                      </a:r>
                      <a:r>
                        <a:rPr lang="ru-RU" sz="2000">
                          <a:effectLst/>
                        </a:rPr>
                        <a:t>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Увеличивается от +1 до +8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4651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Низшая степень окисления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 изменяется, равна </a:t>
                      </a:r>
                      <a:r>
                        <a:rPr lang="en-US" sz="2000">
                          <a:effectLst/>
                        </a:rPr>
                        <a:t>(8-n)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Увеличивается от -4 до -1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31459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ПРОСТЫЕ ВЕЩЕСТВА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51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Металлические свойства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Усиливаются ↓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Ослабевают →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  <a:tr h="4651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Неметаллические свойства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Ослабевают ↓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Усиливаются →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420" marR="9042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247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709" y="3175955"/>
            <a:ext cx="8761413" cy="706964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Домашнее задание:</a:t>
            </a:r>
            <a:b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1. Прочитать параграф 1</a:t>
            </a:r>
            <a:b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2. Выучить записи в тетради </a:t>
            </a:r>
            <a:b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3. письменно ответить на вопрос 7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5764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</TotalTime>
  <Words>158</Words>
  <Application>Microsoft Office PowerPoint</Application>
  <PresentationFormat>Широкоэкранный</PresentationFormat>
  <Paragraphs>46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Wingdings 3</vt:lpstr>
      <vt:lpstr>Ион (конференц-зал)</vt:lpstr>
      <vt:lpstr>УРОК 2. ПЕРИОДИЧЕСКИЙ ЗАКОН И СТРОЕНИЕ АТОМА</vt:lpstr>
      <vt:lpstr>Презентация PowerPoint</vt:lpstr>
      <vt:lpstr>Периодический закон:  свойства химических элементов и образованных ими веществ находятся в периодической зависимости от величины зарядов ядер их атомов</vt:lpstr>
      <vt:lpstr>ПЕРИОДИЧЕСКАЯ СИСТЕМА Д. И. МЕНДЕЛЕЕВА – это графическое выражение периодического закона</vt:lpstr>
      <vt:lpstr>Презентация PowerPoint</vt:lpstr>
      <vt:lpstr>Презентация PowerPoint</vt:lpstr>
      <vt:lpstr>Домашнее задание: 1. Прочитать параграф 1 2. Выучить записи в тетради  3. письменно ответить на вопрос 7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Голубничая</dc:creator>
  <cp:lastModifiedBy>Мария Голубничая</cp:lastModifiedBy>
  <cp:revision>3</cp:revision>
  <dcterms:created xsi:type="dcterms:W3CDTF">2020-09-06T09:31:08Z</dcterms:created>
  <dcterms:modified xsi:type="dcterms:W3CDTF">2020-09-06T09:52:09Z</dcterms:modified>
</cp:coreProperties>
</file>