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notesMasterIdLst>
    <p:notesMasterId r:id="rId31"/>
  </p:notesMasterIdLst>
  <p:sldIdLst>
    <p:sldId id="256" r:id="rId3"/>
    <p:sldId id="257" r:id="rId4"/>
    <p:sldId id="317" r:id="rId5"/>
    <p:sldId id="318" r:id="rId6"/>
    <p:sldId id="271" r:id="rId7"/>
    <p:sldId id="259" r:id="rId8"/>
    <p:sldId id="260" r:id="rId9"/>
    <p:sldId id="261" r:id="rId10"/>
    <p:sldId id="262" r:id="rId11"/>
    <p:sldId id="270" r:id="rId12"/>
    <p:sldId id="266" r:id="rId13"/>
    <p:sldId id="263" r:id="rId14"/>
    <p:sldId id="264" r:id="rId15"/>
    <p:sldId id="273" r:id="rId16"/>
    <p:sldId id="288" r:id="rId17"/>
    <p:sldId id="285" r:id="rId18"/>
    <p:sldId id="286" r:id="rId19"/>
    <p:sldId id="287" r:id="rId20"/>
    <p:sldId id="272" r:id="rId21"/>
    <p:sldId id="284" r:id="rId22"/>
    <p:sldId id="274" r:id="rId23"/>
    <p:sldId id="277" r:id="rId24"/>
    <p:sldId id="297" r:id="rId25"/>
    <p:sldId id="279" r:id="rId26"/>
    <p:sldId id="278" r:id="rId27"/>
    <p:sldId id="289" r:id="rId28"/>
    <p:sldId id="280" r:id="rId29"/>
    <p:sldId id="301" r:id="rId30"/>
  </p:sldIdLst>
  <p:sldSz cx="9144000" cy="6858000" type="screen4x3"/>
  <p:notesSz cx="7559675" cy="10691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152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ableStyles" Target="tableStyle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276600" cy="5365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4281488" y="0"/>
            <a:ext cx="3276600" cy="5365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C8BD35-C78F-458A-A73D-3FDC69E51810}" type="datetimeFigureOut">
              <a:rPr lang="ru-RU" smtClean="0"/>
              <a:t>28.09.2022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4775" y="1336675"/>
            <a:ext cx="4810125" cy="36083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755650" y="5145088"/>
            <a:ext cx="6048375" cy="42100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10155238"/>
            <a:ext cx="3276600" cy="5365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4281488" y="10155238"/>
            <a:ext cx="3276600" cy="5365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6B0335-C68C-42BC-9831-A29D728383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00003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>
            <a:extLst>
              <a:ext uri="{FF2B5EF4-FFF2-40B4-BE49-F238E27FC236}">
                <a16:creationId xmlns:a16="http://schemas.microsoft.com/office/drawing/2014/main" id="{2D49E71C-2FF1-4B7B-9FF9-2C733B2D36C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fld id="{E7198256-8EDB-479C-B501-3B411C9DC556}" type="slidenum">
              <a:rPr lang="ru-RU" altLang="ru-RU" sz="1200">
                <a:latin typeface="Arial" panose="020B0604020202020204" pitchFamily="34" charset="0"/>
              </a:rPr>
              <a:pPr eaLnBrk="1" hangingPunct="1"/>
              <a:t>5</a:t>
            </a:fld>
            <a:endParaRPr lang="ru-RU" altLang="ru-RU" sz="1200">
              <a:latin typeface="Arial" panose="020B0604020202020204" pitchFamily="34" charset="0"/>
            </a:endParaRPr>
          </a:p>
        </p:txBody>
      </p:sp>
      <p:sp>
        <p:nvSpPr>
          <p:cNvPr id="48131" name="Образ слайда 1">
            <a:extLst>
              <a:ext uri="{FF2B5EF4-FFF2-40B4-BE49-F238E27FC236}">
                <a16:creationId xmlns:a16="http://schemas.microsoft.com/office/drawing/2014/main" id="{D9F69336-96BA-3E06-1D6F-65F43CCA21D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8132" name="Заметки 2">
            <a:extLst>
              <a:ext uri="{FF2B5EF4-FFF2-40B4-BE49-F238E27FC236}">
                <a16:creationId xmlns:a16="http://schemas.microsoft.com/office/drawing/2014/main" id="{E9E95C92-2697-375F-195C-220C0EF425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ru-RU" altLang="ru-RU">
                <a:latin typeface="Arial" panose="020B0604020202020204" pitchFamily="34" charset="0"/>
              </a:rPr>
              <a:t>-Покажите прямой угол на угольнике.</a:t>
            </a:r>
          </a:p>
          <a:p>
            <a:pPr eaLnBrk="1" hangingPunct="1"/>
            <a:r>
              <a:rPr lang="ru-RU" altLang="ru-RU">
                <a:latin typeface="Arial" panose="020B0604020202020204" pitchFamily="34" charset="0"/>
              </a:rPr>
              <a:t>-Как назвать остальные углы? (не прямые)</a:t>
            </a:r>
          </a:p>
          <a:p>
            <a:pPr eaLnBrk="1" hangingPunct="1"/>
            <a:r>
              <a:rPr lang="ru-RU" altLang="ru-RU">
                <a:latin typeface="Arial" panose="020B0604020202020204" pitchFamily="34" charset="0"/>
              </a:rPr>
              <a:t>-Они больше или меньше прямого угла?</a:t>
            </a:r>
          </a:p>
        </p:txBody>
      </p:sp>
      <p:sp>
        <p:nvSpPr>
          <p:cNvPr id="48133" name="Номер слайда 3">
            <a:extLst>
              <a:ext uri="{FF2B5EF4-FFF2-40B4-BE49-F238E27FC236}">
                <a16:creationId xmlns:a16="http://schemas.microsoft.com/office/drawing/2014/main" id="{78FF64F2-8346-68C1-A194-2025C8A2AA2A}"/>
              </a:ext>
            </a:extLst>
          </p:cNvPr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r" eaLnBrk="1" hangingPunct="1"/>
            <a:fld id="{E55FAA78-EA40-42BF-8A7E-8A8CA56E43A6}" type="slidenum">
              <a:rPr lang="ru-RU" altLang="ru-RU" sz="1200">
                <a:latin typeface="Calibri" panose="020F0502020204030204" pitchFamily="34" charset="0"/>
              </a:rPr>
              <a:pPr algn="r" eaLnBrk="1" hangingPunct="1"/>
              <a:t>5</a:t>
            </a:fld>
            <a:endParaRPr lang="ru-RU" altLang="ru-RU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>
            <a:extLst>
              <a:ext uri="{FF2B5EF4-FFF2-40B4-BE49-F238E27FC236}">
                <a16:creationId xmlns:a16="http://schemas.microsoft.com/office/drawing/2014/main" id="{6AEC8F6D-67EE-3EF8-137D-85787620FEE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fld id="{F23CFDEC-3675-4EB0-85E2-B48A622863AD}" type="slidenum">
              <a:rPr lang="ru-RU" altLang="ru-RU" sz="1200">
                <a:latin typeface="Arial" panose="020B0604020202020204" pitchFamily="34" charset="0"/>
              </a:rPr>
              <a:pPr eaLnBrk="1" hangingPunct="1"/>
              <a:t>20</a:t>
            </a:fld>
            <a:endParaRPr lang="ru-RU" altLang="ru-RU" sz="1200">
              <a:latin typeface="Arial" panose="020B0604020202020204" pitchFamily="34" charset="0"/>
            </a:endParaRPr>
          </a:p>
        </p:txBody>
      </p:sp>
      <p:sp>
        <p:nvSpPr>
          <p:cNvPr id="49155" name="Rectangle 2">
            <a:extLst>
              <a:ext uri="{FF2B5EF4-FFF2-40B4-BE49-F238E27FC236}">
                <a16:creationId xmlns:a16="http://schemas.microsoft.com/office/drawing/2014/main" id="{966F256A-629D-C93E-55C3-10C60901411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6" name="Rectangle 3">
            <a:extLst>
              <a:ext uri="{FF2B5EF4-FFF2-40B4-BE49-F238E27FC236}">
                <a16:creationId xmlns:a16="http://schemas.microsoft.com/office/drawing/2014/main" id="{A723A248-A3FF-9559-AC04-DBC44C05B61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ru-RU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>
            <a:extLst>
              <a:ext uri="{FF2B5EF4-FFF2-40B4-BE49-F238E27FC236}">
                <a16:creationId xmlns:a16="http://schemas.microsoft.com/office/drawing/2014/main" id="{14D85040-3AAB-F380-2A4B-A32D2E2C174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fld id="{CC75D6EA-3238-47FB-81F7-9596333B1200}" type="slidenum">
              <a:rPr lang="ru-RU" altLang="ru-RU" sz="1200">
                <a:latin typeface="Arial" panose="020B0604020202020204" pitchFamily="34" charset="0"/>
              </a:rPr>
              <a:pPr eaLnBrk="1" hangingPunct="1"/>
              <a:t>22</a:t>
            </a:fld>
            <a:endParaRPr lang="ru-RU" altLang="ru-RU" sz="1200">
              <a:latin typeface="Arial" panose="020B0604020202020204" pitchFamily="34" charset="0"/>
            </a:endParaRPr>
          </a:p>
        </p:txBody>
      </p:sp>
      <p:sp>
        <p:nvSpPr>
          <p:cNvPr id="50179" name="Rectangle 2">
            <a:extLst>
              <a:ext uri="{FF2B5EF4-FFF2-40B4-BE49-F238E27FC236}">
                <a16:creationId xmlns:a16="http://schemas.microsoft.com/office/drawing/2014/main" id="{C0BC74D2-47D8-7EA9-4FBC-67EAB413569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>
            <a:extLst>
              <a:ext uri="{FF2B5EF4-FFF2-40B4-BE49-F238E27FC236}">
                <a16:creationId xmlns:a16="http://schemas.microsoft.com/office/drawing/2014/main" id="{072F55C7-7860-F1FF-27EB-A6710FD0420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ru-RU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7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8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3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4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7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8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9" name="PlaceHolder 5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0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1" name="PlaceHolder 7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71C22088-7D8F-5806-D719-E5002117E3D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4FE09995-BA10-EF4C-CFAB-1B2CA699928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6A4C14B-1B44-BD12-9B7F-9CFC8FDC973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FFFF5E4-5BA3-463A-9C7F-B0A03A8EAC0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85310087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D726C8-23CC-9239-C623-0F9345B03B5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572A437-655B-3B89-7DD3-1DB7E087486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27E20FD-D05B-B98E-3857-E776DB13D11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C11E0B7-24B2-4302-B831-7A238680776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06621599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76400"/>
            <a:ext cx="7772400" cy="18288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DF0D541F-62DA-2127-E60D-4CEFCB3E578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96495920-DCD8-E5C8-FDB3-0860D0CBDBB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3E6AFB30-FF58-4878-91E5-A42FD3DF07D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CDC6137-834C-484A-A5D8-6BABE37868D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47888366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394F841-3001-2C1A-5F76-877DE7244F7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32B8A73-A20F-4392-B472-F766EDB8E8F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1198F6C-D9AA-AF9D-F2F8-4480C3F781E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481A4EC-FEBA-4366-92D9-B84C879DC8E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44575981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2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28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685800" y="1122480"/>
            <a:ext cx="7772040" cy="2387160"/>
          </a:xfrm>
          <a:prstGeom prst="rect">
            <a:avLst/>
          </a:prstGeom>
        </p:spPr>
        <p:txBody>
          <a:bodyPr anchor="b"/>
          <a:lstStyle/>
          <a:p>
            <a:pPr algn="ctr">
              <a:lnSpc>
                <a:spcPct val="100000"/>
              </a:lnSpc>
            </a:pPr>
            <a:r>
              <a:rPr lang="ru-RU" sz="6000" b="0" strike="noStrike" spc="-1">
                <a:solidFill>
                  <a:srgbClr val="000000"/>
                </a:solidFill>
                <a:latin typeface="Calibri Light"/>
              </a:rPr>
              <a:t>Образец заголовка</a:t>
            </a:r>
            <a:endParaRPr lang="ru-RU" sz="60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dt"/>
          </p:nvPr>
        </p:nvSpPr>
        <p:spPr>
          <a:xfrm>
            <a:off x="628560" y="6356520"/>
            <a:ext cx="2057040" cy="364680"/>
          </a:xfrm>
          <a:prstGeom prst="rect">
            <a:avLst/>
          </a:prstGeom>
        </p:spPr>
        <p:txBody>
          <a:bodyPr anchor="ctr"/>
          <a:lstStyle/>
          <a:p>
            <a:pPr>
              <a:lnSpc>
                <a:spcPct val="100000"/>
              </a:lnSpc>
            </a:pPr>
            <a:fld id="{0E5F02AE-8CDD-44A6-8E04-D3A60644C442}" type="datetime">
              <a:rPr lang="en-US" sz="1200" b="0" strike="noStrike" spc="-1">
                <a:solidFill>
                  <a:srgbClr val="8B8B8B"/>
                </a:solidFill>
                <a:latin typeface="Calibri"/>
              </a:rPr>
              <a:t>9/28/2022</a:t>
            </a:fld>
            <a:endParaRPr lang="en-US" sz="1200" b="0" strike="noStrike" spc="-1">
              <a:latin typeface="Times New Roman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ftr"/>
          </p:nvPr>
        </p:nvSpPr>
        <p:spPr>
          <a:xfrm>
            <a:off x="3029040" y="6356520"/>
            <a:ext cx="3085920" cy="364680"/>
          </a:xfrm>
          <a:prstGeom prst="rect">
            <a:avLst/>
          </a:prstGeom>
        </p:spPr>
        <p:txBody>
          <a:bodyPr anchor="ctr"/>
          <a:lstStyle/>
          <a:p>
            <a:endParaRPr lang="en-US" sz="2400" b="0" strike="noStrike" spc="-1"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sldNum"/>
          </p:nvPr>
        </p:nvSpPr>
        <p:spPr>
          <a:xfrm>
            <a:off x="6458040" y="6356520"/>
            <a:ext cx="2057040" cy="364680"/>
          </a:xfrm>
          <a:prstGeom prst="rect">
            <a:avLst/>
          </a:prstGeom>
        </p:spPr>
        <p:txBody>
          <a:bodyPr anchor="ctr"/>
          <a:lstStyle/>
          <a:p>
            <a:pPr algn="r">
              <a:lnSpc>
                <a:spcPct val="100000"/>
              </a:lnSpc>
            </a:pPr>
            <a:fld id="{A3A4AC53-2054-42ED-AB3E-3535115011E4}" type="slidenum">
              <a:rPr lang="en-US" sz="1200" b="0" strike="noStrike" spc="-1">
                <a:solidFill>
                  <a:srgbClr val="8B8B8B"/>
                </a:solidFill>
                <a:latin typeface="Calibri"/>
              </a:rPr>
              <a:t>‹#›</a:t>
            </a:fld>
            <a:endParaRPr lang="en-US" sz="1200" b="0" strike="noStrike" spc="-1"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800" b="0" strike="noStrike" spc="-1">
                <a:solidFill>
                  <a:srgbClr val="000000"/>
                </a:solidFill>
                <a:latin typeface="Calibri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Calibri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solidFill>
                  <a:srgbClr val="000000"/>
                </a:solidFill>
                <a:latin typeface="Calibri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dt"/>
          </p:nvPr>
        </p:nvSpPr>
        <p:spPr>
          <a:xfrm>
            <a:off x="628560" y="6356520"/>
            <a:ext cx="2057040" cy="364680"/>
          </a:xfrm>
          <a:prstGeom prst="rect">
            <a:avLst/>
          </a:prstGeom>
        </p:spPr>
        <p:txBody>
          <a:bodyPr anchor="ctr"/>
          <a:lstStyle/>
          <a:p>
            <a:pPr>
              <a:lnSpc>
                <a:spcPct val="100000"/>
              </a:lnSpc>
            </a:pPr>
            <a:fld id="{47DBF7C4-585E-41CB-8310-6DD5D299FC9F}" type="datetime">
              <a:rPr lang="en-US" sz="1200" b="0" strike="noStrike" spc="-1">
                <a:solidFill>
                  <a:srgbClr val="8B8B8B"/>
                </a:solidFill>
                <a:latin typeface="Calibri"/>
              </a:rPr>
              <a:t>9/28/2022</a:t>
            </a:fld>
            <a:endParaRPr lang="en-US" sz="1200" b="0" strike="noStrike" spc="-1">
              <a:latin typeface="Times New Roman"/>
            </a:endParaRPr>
          </a:p>
        </p:txBody>
      </p:sp>
      <p:sp>
        <p:nvSpPr>
          <p:cNvPr id="42" name="PlaceHolder 2"/>
          <p:cNvSpPr>
            <a:spLocks noGrp="1"/>
          </p:cNvSpPr>
          <p:nvPr>
            <p:ph type="ftr"/>
          </p:nvPr>
        </p:nvSpPr>
        <p:spPr>
          <a:xfrm>
            <a:off x="3029040" y="6356520"/>
            <a:ext cx="3085920" cy="364680"/>
          </a:xfrm>
          <a:prstGeom prst="rect">
            <a:avLst/>
          </a:prstGeom>
        </p:spPr>
        <p:txBody>
          <a:bodyPr anchor="ctr"/>
          <a:lstStyle/>
          <a:p>
            <a:endParaRPr lang="en-US" sz="2400" b="0" strike="noStrike" spc="-1">
              <a:latin typeface="Times New Roman"/>
            </a:endParaRPr>
          </a:p>
        </p:txBody>
      </p:sp>
      <p:sp>
        <p:nvSpPr>
          <p:cNvPr id="43" name="PlaceHolder 3"/>
          <p:cNvSpPr>
            <a:spLocks noGrp="1"/>
          </p:cNvSpPr>
          <p:nvPr>
            <p:ph type="sldNum"/>
          </p:nvPr>
        </p:nvSpPr>
        <p:spPr>
          <a:xfrm>
            <a:off x="6458040" y="6356520"/>
            <a:ext cx="2057040" cy="364680"/>
          </a:xfrm>
          <a:prstGeom prst="rect">
            <a:avLst/>
          </a:prstGeom>
        </p:spPr>
        <p:txBody>
          <a:bodyPr anchor="ctr"/>
          <a:lstStyle/>
          <a:p>
            <a:pPr algn="r">
              <a:lnSpc>
                <a:spcPct val="100000"/>
              </a:lnSpc>
            </a:pPr>
            <a:fld id="{14CB98B8-7EDE-47F0-8266-DA1A770A9125}" type="slidenum">
              <a:rPr lang="en-US" sz="1200" b="0" strike="noStrike" spc="-1">
                <a:solidFill>
                  <a:srgbClr val="8B8B8B"/>
                </a:solidFill>
                <a:latin typeface="Calibri"/>
              </a:rPr>
              <a:t>‹#›</a:t>
            </a:fld>
            <a:endParaRPr lang="en-US" sz="1200" b="0" strike="noStrike" spc="-1">
              <a:latin typeface="Times New Roman"/>
            </a:endParaRPr>
          </a:p>
        </p:txBody>
      </p:sp>
      <p:sp>
        <p:nvSpPr>
          <p:cNvPr id="44" name="PlaceHolder 4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r>
              <a:rPr lang="ru-RU" sz="1800" b="0" strike="noStrike" spc="-1">
                <a:solidFill>
                  <a:srgbClr val="000000"/>
                </a:solidFill>
                <a:latin typeface="Calibri"/>
              </a:rPr>
              <a:t>Для правки текста заголовка щёлкните мышью</a:t>
            </a:r>
          </a:p>
        </p:txBody>
      </p:sp>
      <p:sp>
        <p:nvSpPr>
          <p:cNvPr id="45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800" b="0" strike="noStrike" spc="-1">
                <a:solidFill>
                  <a:srgbClr val="000000"/>
                </a:solidFill>
                <a:latin typeface="Calibri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Calibri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solidFill>
                  <a:srgbClr val="000000"/>
                </a:solidFill>
                <a:latin typeface="Calibri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8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Рисунок 4"/>
          <p:cNvPicPr/>
          <p:nvPr/>
        </p:nvPicPr>
        <p:blipFill>
          <a:blip r:embed="rId2"/>
          <a:stretch/>
        </p:blipFill>
        <p:spPr>
          <a:xfrm>
            <a:off x="2160" y="0"/>
            <a:ext cx="9139680" cy="6857640"/>
          </a:xfrm>
          <a:prstGeom prst="rect">
            <a:avLst/>
          </a:prstGeom>
          <a:ln>
            <a:noFill/>
          </a:ln>
        </p:spPr>
      </p:pic>
      <p:sp>
        <p:nvSpPr>
          <p:cNvPr id="2" name="Rectangle 2">
            <a:extLst>
              <a:ext uri="{FF2B5EF4-FFF2-40B4-BE49-F238E27FC236}">
                <a16:creationId xmlns:a16="http://schemas.microsoft.com/office/drawing/2014/main" id="{F628CBC2-AB1A-B723-3827-BB71C1209D2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480619" y="-189269"/>
            <a:ext cx="5466735" cy="4132006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4000" b="1" dirty="0">
                <a:latin typeface="Book Antiqua" panose="02040602050305030304" pitchFamily="18" charset="0"/>
              </a:rPr>
              <a:t>Тема урока: </a:t>
            </a:r>
            <a:br>
              <a:rPr lang="ru-RU" sz="4000" b="1" dirty="0">
                <a:latin typeface="Book Antiqua" panose="02040602050305030304" pitchFamily="18" charset="0"/>
              </a:rPr>
            </a:br>
            <a:br>
              <a:rPr lang="ru-RU" sz="4000" b="1" dirty="0">
                <a:latin typeface="Book Antiqua" panose="02040602050305030304" pitchFamily="18" charset="0"/>
              </a:rPr>
            </a:br>
            <a:r>
              <a:rPr lang="ru-RU" sz="4000" b="1" dirty="0">
                <a:latin typeface="Book Antiqua" panose="02040602050305030304" pitchFamily="18" charset="0"/>
              </a:rPr>
              <a:t>Смежные и вертикальные углы.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5">
            <a:extLst>
              <a:ext uri="{FF2B5EF4-FFF2-40B4-BE49-F238E27FC236}">
                <a16:creationId xmlns:a16="http://schemas.microsoft.com/office/drawing/2014/main" id="{909FDED1-7B44-477E-3AA0-3E1138D82926}"/>
              </a:ext>
            </a:extLst>
          </p:cNvPr>
          <p:cNvPicPr/>
          <p:nvPr/>
        </p:nvPicPr>
        <p:blipFill>
          <a:blip r:embed="rId2"/>
          <a:stretch/>
        </p:blipFill>
        <p:spPr>
          <a:xfrm>
            <a:off x="2160" y="0"/>
            <a:ext cx="9139680" cy="6857640"/>
          </a:xfrm>
          <a:prstGeom prst="rect">
            <a:avLst/>
          </a:prstGeom>
          <a:ln>
            <a:noFill/>
          </a:ln>
        </p:spPr>
      </p:pic>
      <p:sp>
        <p:nvSpPr>
          <p:cNvPr id="43010" name="Rectangle 2">
            <a:extLst>
              <a:ext uri="{FF2B5EF4-FFF2-40B4-BE49-F238E27FC236}">
                <a16:creationId xmlns:a16="http://schemas.microsoft.com/office/drawing/2014/main" id="{97874D95-5DAD-22A3-C37E-0CAA78C3471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478016" y="737880"/>
            <a:ext cx="3538537" cy="1347787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dirty="0"/>
              <a:t>Острый</a:t>
            </a:r>
            <a:br>
              <a:rPr lang="ru-RU" sz="4000" dirty="0"/>
            </a:br>
            <a:br>
              <a:rPr lang="ru-RU" sz="4000" dirty="0"/>
            </a:br>
            <a:r>
              <a:rPr lang="ru-RU" sz="4000" dirty="0"/>
              <a:t>Тупой</a:t>
            </a:r>
          </a:p>
        </p:txBody>
      </p:sp>
      <p:pic>
        <p:nvPicPr>
          <p:cNvPr id="11267" name="Picture 4" descr="orig anim">
            <a:extLst>
              <a:ext uri="{FF2B5EF4-FFF2-40B4-BE49-F238E27FC236}">
                <a16:creationId xmlns:a16="http://schemas.microsoft.com/office/drawing/2014/main" id="{04E6E980-B9D0-B315-CB9C-3EEE6C7E6B90}"/>
              </a:ext>
            </a:extLst>
          </p:cNvPr>
          <p:cNvPicPr>
            <a:picLocks noGrp="1" noChangeAspect="1" noChangeArrowheads="1" noCrop="1"/>
          </p:cNvPicPr>
          <p:nvPr>
            <p:ph type="body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8313" y="404813"/>
            <a:ext cx="5543550" cy="46116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5">
            <a:extLst>
              <a:ext uri="{FF2B5EF4-FFF2-40B4-BE49-F238E27FC236}">
                <a16:creationId xmlns:a16="http://schemas.microsoft.com/office/drawing/2014/main" id="{349BEE6E-AF94-5FAB-EA28-194A8C37110B}"/>
              </a:ext>
            </a:extLst>
          </p:cNvPr>
          <p:cNvPicPr/>
          <p:nvPr/>
        </p:nvPicPr>
        <p:blipFill>
          <a:blip r:embed="rId2"/>
          <a:stretch/>
        </p:blipFill>
        <p:spPr>
          <a:xfrm>
            <a:off x="2160" y="0"/>
            <a:ext cx="9139680" cy="6857640"/>
          </a:xfrm>
          <a:prstGeom prst="rect">
            <a:avLst/>
          </a:prstGeom>
          <a:ln>
            <a:noFill/>
          </a:ln>
        </p:spPr>
      </p:pic>
      <p:sp>
        <p:nvSpPr>
          <p:cNvPr id="33794" name="Rectangle 2">
            <a:extLst>
              <a:ext uri="{FF2B5EF4-FFF2-40B4-BE49-F238E27FC236}">
                <a16:creationId xmlns:a16="http://schemas.microsoft.com/office/drawing/2014/main" id="{B5EA7C52-8D68-6712-062E-DFB3C65F415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/>
          </a:p>
        </p:txBody>
      </p:sp>
      <p:sp>
        <p:nvSpPr>
          <p:cNvPr id="33795" name="Rectangle 3">
            <a:extLst>
              <a:ext uri="{FF2B5EF4-FFF2-40B4-BE49-F238E27FC236}">
                <a16:creationId xmlns:a16="http://schemas.microsoft.com/office/drawing/2014/main" id="{39071731-1E3F-DE7A-F60A-60DCAD84B27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95288" y="404813"/>
            <a:ext cx="8640762" cy="4114800"/>
          </a:xfrm>
        </p:spPr>
        <p:txBody>
          <a:bodyPr/>
          <a:lstStyle/>
          <a:p>
            <a:pPr eaLnBrk="1" hangingPunct="1">
              <a:defRPr/>
            </a:pPr>
            <a:r>
              <a:rPr lang="ru-RU" sz="4400"/>
              <a:t>К вашим знаниям об углах сегодня добавится еще два вида: </a:t>
            </a:r>
            <a:endParaRPr lang="en-US" sz="4400"/>
          </a:p>
        </p:txBody>
      </p:sp>
      <p:sp>
        <p:nvSpPr>
          <p:cNvPr id="33798" name="WordArt 6">
            <a:extLst>
              <a:ext uri="{FF2B5EF4-FFF2-40B4-BE49-F238E27FC236}">
                <a16:creationId xmlns:a16="http://schemas.microsoft.com/office/drawing/2014/main" id="{D2A40833-8625-3BA9-DB2C-8F9C3DD37B2A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07950" y="3078163"/>
            <a:ext cx="8928100" cy="164623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ru-RU" sz="3600" kern="10">
                <a:solidFill>
                  <a:srgbClr val="FFFF00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Смежные и вертикальные  углы. </a:t>
            </a:r>
          </a:p>
        </p:txBody>
      </p:sp>
      <p:pic>
        <p:nvPicPr>
          <p:cNvPr id="13317" name="Picture 8" descr="pic1">
            <a:extLst>
              <a:ext uri="{FF2B5EF4-FFF2-40B4-BE49-F238E27FC236}">
                <a16:creationId xmlns:a16="http://schemas.microsoft.com/office/drawing/2014/main" id="{1C7C7BC9-3E5F-9BDF-D778-7EFBFCABF1E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4292600"/>
            <a:ext cx="1657350" cy="181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5">
            <a:extLst>
              <a:ext uri="{FF2B5EF4-FFF2-40B4-BE49-F238E27FC236}">
                <a16:creationId xmlns:a16="http://schemas.microsoft.com/office/drawing/2014/main" id="{3043216D-FE67-AA14-2437-69C0F73109D3}"/>
              </a:ext>
            </a:extLst>
          </p:cNvPr>
          <p:cNvPicPr/>
          <p:nvPr/>
        </p:nvPicPr>
        <p:blipFill>
          <a:blip r:embed="rId2"/>
          <a:stretch/>
        </p:blipFill>
        <p:spPr>
          <a:xfrm>
            <a:off x="2160" y="0"/>
            <a:ext cx="9139680" cy="6857640"/>
          </a:xfrm>
          <a:prstGeom prst="rect">
            <a:avLst/>
          </a:prstGeom>
          <a:ln>
            <a:noFill/>
          </a:ln>
        </p:spPr>
      </p:pic>
      <p:sp>
        <p:nvSpPr>
          <p:cNvPr id="17410" name="Line 2">
            <a:extLst>
              <a:ext uri="{FF2B5EF4-FFF2-40B4-BE49-F238E27FC236}">
                <a16:creationId xmlns:a16="http://schemas.microsoft.com/office/drawing/2014/main" id="{27BAF688-A935-24A4-5E03-E4AABC474E7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192338" y="2465388"/>
            <a:ext cx="5546725" cy="3945244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7411" name="Line 3">
            <a:extLst>
              <a:ext uri="{FF2B5EF4-FFF2-40B4-BE49-F238E27FC236}">
                <a16:creationId xmlns:a16="http://schemas.microsoft.com/office/drawing/2014/main" id="{A85A48AE-F25C-8508-9640-C30F4285F4EB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3851275" y="1844675"/>
            <a:ext cx="144463" cy="3240088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7412" name="AutoShape 4">
            <a:extLst>
              <a:ext uri="{FF2B5EF4-FFF2-40B4-BE49-F238E27FC236}">
                <a16:creationId xmlns:a16="http://schemas.microsoft.com/office/drawing/2014/main" id="{BCFC7218-EF66-F007-3F7F-A6844344CC18}"/>
              </a:ext>
            </a:extLst>
          </p:cNvPr>
          <p:cNvSpPr>
            <a:spLocks noChangeArrowheads="1"/>
          </p:cNvSpPr>
          <p:nvPr/>
        </p:nvSpPr>
        <p:spPr bwMode="auto">
          <a:xfrm rot="7538549">
            <a:off x="4272756" y="3799682"/>
            <a:ext cx="360363" cy="914400"/>
          </a:xfrm>
          <a:prstGeom prst="moon">
            <a:avLst>
              <a:gd name="adj" fmla="val 20917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7413" name="WordArt 5">
            <a:extLst>
              <a:ext uri="{FF2B5EF4-FFF2-40B4-BE49-F238E27FC236}">
                <a16:creationId xmlns:a16="http://schemas.microsoft.com/office/drawing/2014/main" id="{3E395608-E65C-3DC9-C0A3-C3E933275D72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4500563" y="3357563"/>
            <a:ext cx="20002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BottomRight">
                <a:rot lat="0" lon="21239996" rev="0"/>
              </a:camera>
              <a:lightRig rig="legacyHarsh3" dir="l"/>
            </a:scene3d>
            <a:sp3d extrusionH="430200" prstMaterial="legacyMatte">
              <a:extrusionClr>
                <a:srgbClr val="C0C0C0"/>
              </a:extrusionClr>
              <a:contourClr>
                <a:srgbClr val="FF0000"/>
              </a:contour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grpSp>
        <p:nvGrpSpPr>
          <p:cNvPr id="2" name="Group 24">
            <a:extLst>
              <a:ext uri="{FF2B5EF4-FFF2-40B4-BE49-F238E27FC236}">
                <a16:creationId xmlns:a16="http://schemas.microsoft.com/office/drawing/2014/main" id="{A3FF9F60-C334-E50D-C633-895FF481A40F}"/>
              </a:ext>
            </a:extLst>
          </p:cNvPr>
          <p:cNvGrpSpPr>
            <a:grpSpLocks/>
          </p:cNvGrpSpPr>
          <p:nvPr/>
        </p:nvGrpSpPr>
        <p:grpSpPr bwMode="auto">
          <a:xfrm>
            <a:off x="2916238" y="4292600"/>
            <a:ext cx="815975" cy="1144588"/>
            <a:chOff x="1837" y="2069"/>
            <a:chExt cx="514" cy="721"/>
          </a:xfrm>
        </p:grpSpPr>
        <p:sp>
          <p:nvSpPr>
            <p:cNvPr id="14349" name="AutoShape 6">
              <a:extLst>
                <a:ext uri="{FF2B5EF4-FFF2-40B4-BE49-F238E27FC236}">
                  <a16:creationId xmlns:a16="http://schemas.microsoft.com/office/drawing/2014/main" id="{8D1E71D0-F187-F515-7CEA-ABCF090B4B69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809687">
              <a:off x="2109" y="2214"/>
              <a:ext cx="242" cy="576"/>
            </a:xfrm>
            <a:prstGeom prst="moon">
              <a:avLst>
                <a:gd name="adj" fmla="val 19389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14350" name="WordArt 7">
              <a:extLst>
                <a:ext uri="{FF2B5EF4-FFF2-40B4-BE49-F238E27FC236}">
                  <a16:creationId xmlns:a16="http://schemas.microsoft.com/office/drawing/2014/main" id="{5D7A190C-9F4E-AE0E-C9DD-C64AB3A75431}"/>
                </a:ext>
              </a:extLst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1837" y="2069"/>
              <a:ext cx="162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scene3d>
                <a:camera prst="legacyPerspectiveBottomRight">
                  <a:rot lat="0" lon="21239996" rev="0"/>
                </a:camera>
                <a:lightRig rig="legacyHarsh3" dir="l"/>
              </a:scene3d>
              <a:sp3d extrusionH="430200" prstMaterial="legacyMatte">
                <a:extrusionClr>
                  <a:srgbClr val="C0C0C0"/>
                </a:extrusionClr>
                <a:contourClr>
                  <a:srgbClr val="FF3300"/>
                </a:contourClr>
              </a:sp3d>
            </a:bodyPr>
            <a:lstStyle/>
            <a:p>
              <a:pPr algn="ctr"/>
              <a:r>
                <a:rPr lang="ru-RU" sz="3600" kern="10">
                  <a:ln w="9525">
                    <a:round/>
                    <a:headEnd/>
                    <a:tailEnd/>
                  </a:ln>
                  <a:solidFill>
                    <a:srgbClr val="FF33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</a:p>
          </p:txBody>
        </p:sp>
      </p:grpSp>
      <p:sp>
        <p:nvSpPr>
          <p:cNvPr id="17428" name="Text Box 20">
            <a:extLst>
              <a:ext uri="{FF2B5EF4-FFF2-40B4-BE49-F238E27FC236}">
                <a16:creationId xmlns:a16="http://schemas.microsoft.com/office/drawing/2014/main" id="{5AA3BA5D-D9FD-9B42-8397-ED9931B712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9925" y="2060575"/>
            <a:ext cx="73977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r>
              <a:rPr lang="en-US" altLang="ru-RU" sz="3200"/>
              <a:t>A</a:t>
            </a:r>
            <a:endParaRPr lang="ru-RU" altLang="ru-RU" sz="3200"/>
          </a:p>
        </p:txBody>
      </p:sp>
      <p:sp>
        <p:nvSpPr>
          <p:cNvPr id="17429" name="Text Box 21">
            <a:extLst>
              <a:ext uri="{FF2B5EF4-FFF2-40B4-BE49-F238E27FC236}">
                <a16:creationId xmlns:a16="http://schemas.microsoft.com/office/drawing/2014/main" id="{CB5080BA-4CA7-CA2E-D4A7-41A38346FF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67175" y="2205038"/>
            <a:ext cx="423863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r>
              <a:rPr lang="en-US" altLang="ru-RU" sz="3200"/>
              <a:t>B</a:t>
            </a:r>
            <a:endParaRPr lang="ru-RU" altLang="ru-RU" sz="3200"/>
          </a:p>
        </p:txBody>
      </p:sp>
      <p:sp>
        <p:nvSpPr>
          <p:cNvPr id="17430" name="Text Box 22">
            <a:extLst>
              <a:ext uri="{FF2B5EF4-FFF2-40B4-BE49-F238E27FC236}">
                <a16:creationId xmlns:a16="http://schemas.microsoft.com/office/drawing/2014/main" id="{2841D4B1-B59F-C4BA-3FE5-412633BAAB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71701" y="5560117"/>
            <a:ext cx="4286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r>
              <a:rPr lang="en-US" altLang="ru-RU" sz="3200" dirty="0"/>
              <a:t>C</a:t>
            </a:r>
            <a:endParaRPr lang="ru-RU" altLang="ru-RU" sz="3200" dirty="0"/>
          </a:p>
        </p:txBody>
      </p:sp>
      <p:sp>
        <p:nvSpPr>
          <p:cNvPr id="17431" name="Text Box 23">
            <a:extLst>
              <a:ext uri="{FF2B5EF4-FFF2-40B4-BE49-F238E27FC236}">
                <a16:creationId xmlns:a16="http://schemas.microsoft.com/office/drawing/2014/main" id="{BBC38C21-22D5-D2CF-6326-490D03A8AB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40200" y="5229225"/>
            <a:ext cx="8636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3200"/>
              <a:t>O</a:t>
            </a:r>
            <a:endParaRPr lang="ru-RU" altLang="ru-RU" sz="3200"/>
          </a:p>
        </p:txBody>
      </p:sp>
      <p:sp>
        <p:nvSpPr>
          <p:cNvPr id="17433" name="Oval 25">
            <a:extLst>
              <a:ext uri="{FF2B5EF4-FFF2-40B4-BE49-F238E27FC236}">
                <a16:creationId xmlns:a16="http://schemas.microsoft.com/office/drawing/2014/main" id="{288127B0-2993-3ED1-D787-F61044E2AC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95738" y="5013325"/>
            <a:ext cx="142875" cy="144463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7435" name="Rectangle 27">
            <a:extLst>
              <a:ext uri="{FF2B5EF4-FFF2-40B4-BE49-F238E27FC236}">
                <a16:creationId xmlns:a16="http://schemas.microsoft.com/office/drawing/2014/main" id="{7E84DD23-89C5-A37B-A28D-12A7C931974D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539750" y="188913"/>
            <a:ext cx="7772400" cy="1828800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/>
              <a:t> </a:t>
            </a:r>
            <a:r>
              <a:rPr lang="ru-RU" sz="2800"/>
              <a:t>Начертите развернутый угол АОС.</a:t>
            </a:r>
            <a:r>
              <a:rPr lang="ru-RU" sz="4000"/>
              <a:t> </a:t>
            </a:r>
            <a:r>
              <a:rPr lang="ru-RU" sz="2800"/>
              <a:t>Начертите произвольный луч О</a:t>
            </a:r>
            <a:r>
              <a:rPr lang="az-Latn-AZ" sz="2800"/>
              <a:t>B</a:t>
            </a:r>
            <a:r>
              <a:rPr lang="ru-RU" sz="2800"/>
              <a:t>, лежащий между сторонами развернутого угла.</a:t>
            </a:r>
            <a:r>
              <a:rPr lang="ru-RU" sz="4000"/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7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7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7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7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7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 animBg="1"/>
      <p:bldP spid="17428" grpId="0"/>
      <p:bldP spid="17429" grpId="0"/>
      <p:bldP spid="17430" grpId="0"/>
      <p:bldP spid="17431" grpId="0"/>
      <p:bldP spid="1743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5">
            <a:extLst>
              <a:ext uri="{FF2B5EF4-FFF2-40B4-BE49-F238E27FC236}">
                <a16:creationId xmlns:a16="http://schemas.microsoft.com/office/drawing/2014/main" id="{9F0D2D37-50E2-92D2-C373-4D6D2A47690F}"/>
              </a:ext>
            </a:extLst>
          </p:cNvPr>
          <p:cNvPicPr/>
          <p:nvPr/>
        </p:nvPicPr>
        <p:blipFill>
          <a:blip r:embed="rId2"/>
          <a:stretch/>
        </p:blipFill>
        <p:spPr>
          <a:xfrm>
            <a:off x="2160" y="0"/>
            <a:ext cx="9139680" cy="6857640"/>
          </a:xfrm>
          <a:prstGeom prst="rect">
            <a:avLst/>
          </a:prstGeom>
          <a:ln>
            <a:noFill/>
          </a:ln>
        </p:spPr>
      </p:pic>
      <p:sp>
        <p:nvSpPr>
          <p:cNvPr id="22530" name="Rectangle 2">
            <a:extLst>
              <a:ext uri="{FF2B5EF4-FFF2-40B4-BE49-F238E27FC236}">
                <a16:creationId xmlns:a16="http://schemas.microsoft.com/office/drawing/2014/main" id="{07622F36-C27F-C37A-8868-6254CCDC0AE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2259"/>
            <a:ext cx="8229600" cy="870742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>
                <a:solidFill>
                  <a:srgbClr val="00B050"/>
                </a:solidFill>
              </a:rPr>
              <a:t>Определение смежных углов</a:t>
            </a:r>
          </a:p>
        </p:txBody>
      </p:sp>
      <p:sp>
        <p:nvSpPr>
          <p:cNvPr id="22531" name="Text Box 3">
            <a:extLst>
              <a:ext uri="{FF2B5EF4-FFF2-40B4-BE49-F238E27FC236}">
                <a16:creationId xmlns:a16="http://schemas.microsoft.com/office/drawing/2014/main" id="{07587F62-89EF-33D6-D048-F2528279E7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031" y="1878013"/>
            <a:ext cx="4033838" cy="414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2800" u="sng" dirty="0">
                <a:solidFill>
                  <a:srgbClr val="00B050"/>
                </a:solidFill>
                <a:latin typeface="Comic Sans MS" panose="030F0702030302020204" pitchFamily="66" charset="0"/>
              </a:rPr>
              <a:t>Определение</a:t>
            </a:r>
            <a:r>
              <a:rPr lang="ru-RU" altLang="ru-RU" sz="2800" u="sng" dirty="0">
                <a:solidFill>
                  <a:srgbClr val="FFCC00"/>
                </a:solidFill>
                <a:latin typeface="Comic Sans MS" panose="030F0702030302020204" pitchFamily="66" charset="0"/>
              </a:rPr>
              <a:t>.</a:t>
            </a:r>
            <a:r>
              <a:rPr lang="ru-RU" altLang="ru-RU" sz="2800" dirty="0">
                <a:latin typeface="Comic Sans MS" panose="030F0702030302020204" pitchFamily="66" charset="0"/>
              </a:rPr>
              <a:t> Два угла называются </a:t>
            </a:r>
            <a:r>
              <a:rPr lang="ru-RU" altLang="ru-RU" sz="2800" i="1" dirty="0">
                <a:solidFill>
                  <a:srgbClr val="00B050"/>
                </a:solidFill>
                <a:latin typeface="Comic Sans MS" panose="030F0702030302020204" pitchFamily="66" charset="0"/>
              </a:rPr>
              <a:t>смежными</a:t>
            </a:r>
            <a:r>
              <a:rPr lang="ru-RU" altLang="ru-RU" sz="2800" dirty="0">
                <a:latin typeface="Comic Sans MS" panose="030F0702030302020204" pitchFamily="66" charset="0"/>
              </a:rPr>
              <a:t>, если у них одна сторона общая, </a:t>
            </a:r>
            <a:endParaRPr lang="az-Latn-AZ" altLang="ru-RU" sz="2800" dirty="0">
              <a:latin typeface="Comic Sans MS" panose="030F0702030302020204" pitchFamily="66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ru-RU" altLang="ru-RU" sz="2800" dirty="0">
                <a:latin typeface="Comic Sans MS" panose="030F0702030302020204" pitchFamily="66" charset="0"/>
              </a:rPr>
              <a:t>а другие стороны этих углов являются противоположными лучами.</a:t>
            </a:r>
          </a:p>
        </p:txBody>
      </p:sp>
      <p:sp>
        <p:nvSpPr>
          <p:cNvPr id="15364" name="Line 4">
            <a:extLst>
              <a:ext uri="{FF2B5EF4-FFF2-40B4-BE49-F238E27FC236}">
                <a16:creationId xmlns:a16="http://schemas.microsoft.com/office/drawing/2014/main" id="{CCE08BDF-6CF4-6C39-0A81-7693ADAFF701}"/>
              </a:ext>
            </a:extLst>
          </p:cNvPr>
          <p:cNvSpPr>
            <a:spLocks noChangeShapeType="1"/>
          </p:cNvSpPr>
          <p:nvPr/>
        </p:nvSpPr>
        <p:spPr bwMode="auto">
          <a:xfrm>
            <a:off x="5867400" y="1196975"/>
            <a:ext cx="576263" cy="18716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5365" name="Line 5">
            <a:extLst>
              <a:ext uri="{FF2B5EF4-FFF2-40B4-BE49-F238E27FC236}">
                <a16:creationId xmlns:a16="http://schemas.microsoft.com/office/drawing/2014/main" id="{233C2D76-3328-70F9-B7AA-68E35F315D10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443663" y="1341438"/>
            <a:ext cx="1512887" cy="17272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5366" name="Line 6">
            <a:extLst>
              <a:ext uri="{FF2B5EF4-FFF2-40B4-BE49-F238E27FC236}">
                <a16:creationId xmlns:a16="http://schemas.microsoft.com/office/drawing/2014/main" id="{130278E1-9B43-52C7-EC27-209F40A3D4FC}"/>
              </a:ext>
            </a:extLst>
          </p:cNvPr>
          <p:cNvSpPr>
            <a:spLocks noChangeShapeType="1"/>
          </p:cNvSpPr>
          <p:nvPr/>
        </p:nvSpPr>
        <p:spPr bwMode="auto">
          <a:xfrm>
            <a:off x="6443663" y="3068638"/>
            <a:ext cx="649287" cy="19446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15367" name="Group 7">
            <a:extLst>
              <a:ext uri="{FF2B5EF4-FFF2-40B4-BE49-F238E27FC236}">
                <a16:creationId xmlns:a16="http://schemas.microsoft.com/office/drawing/2014/main" id="{8FBFCCBD-ADEF-142A-6AD6-D22869F7FDFA}"/>
              </a:ext>
            </a:extLst>
          </p:cNvPr>
          <p:cNvGrpSpPr>
            <a:grpSpLocks/>
          </p:cNvGrpSpPr>
          <p:nvPr/>
        </p:nvGrpSpPr>
        <p:grpSpPr bwMode="auto">
          <a:xfrm>
            <a:off x="5614988" y="1557338"/>
            <a:ext cx="3529012" cy="3895725"/>
            <a:chOff x="3379" y="663"/>
            <a:chExt cx="2223" cy="2454"/>
          </a:xfrm>
        </p:grpSpPr>
        <p:sp>
          <p:nvSpPr>
            <p:cNvPr id="15417" name="Text Box 8">
              <a:extLst>
                <a:ext uri="{FF2B5EF4-FFF2-40B4-BE49-F238E27FC236}">
                  <a16:creationId xmlns:a16="http://schemas.microsoft.com/office/drawing/2014/main" id="{D78A1766-5233-C5E3-78BD-6B8BD5902A0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79" y="663"/>
              <a:ext cx="317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 sz="1800">
                  <a:latin typeface="Comic Sans MS" panose="030F0702030302020204" pitchFamily="66" charset="0"/>
                </a:rPr>
                <a:t>А</a:t>
              </a:r>
            </a:p>
          </p:txBody>
        </p:sp>
        <p:sp>
          <p:nvSpPr>
            <p:cNvPr id="15418" name="Text Box 9">
              <a:extLst>
                <a:ext uri="{FF2B5EF4-FFF2-40B4-BE49-F238E27FC236}">
                  <a16:creationId xmlns:a16="http://schemas.microsoft.com/office/drawing/2014/main" id="{987A93F2-0680-D137-6D05-84662CEBB62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flipV="1">
              <a:off x="3878" y="1477"/>
              <a:ext cx="317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 sz="1800">
                  <a:latin typeface="Comic Sans MS" panose="030F0702030302020204" pitchFamily="66" charset="0"/>
                </a:rPr>
                <a:t>О</a:t>
              </a:r>
            </a:p>
          </p:txBody>
        </p:sp>
        <p:sp>
          <p:nvSpPr>
            <p:cNvPr id="15419" name="Text Box 10">
              <a:extLst>
                <a:ext uri="{FF2B5EF4-FFF2-40B4-BE49-F238E27FC236}">
                  <a16:creationId xmlns:a16="http://schemas.microsoft.com/office/drawing/2014/main" id="{C8460066-5C7A-E8BE-01E9-7B549E1459B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67" y="799"/>
              <a:ext cx="635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 sz="1800">
                  <a:latin typeface="Comic Sans MS" panose="030F0702030302020204" pitchFamily="66" charset="0"/>
                </a:rPr>
                <a:t>В</a:t>
              </a:r>
            </a:p>
          </p:txBody>
        </p:sp>
        <p:sp>
          <p:nvSpPr>
            <p:cNvPr id="15420" name="Text Box 11">
              <a:extLst>
                <a:ext uri="{FF2B5EF4-FFF2-40B4-BE49-F238E27FC236}">
                  <a16:creationId xmlns:a16="http://schemas.microsoft.com/office/drawing/2014/main" id="{707D0320-ADA7-206A-22D1-16168B92FB2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50" y="2886"/>
              <a:ext cx="272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 sz="1800">
                  <a:latin typeface="Comic Sans MS" panose="030F0702030302020204" pitchFamily="66" charset="0"/>
                </a:rPr>
                <a:t>С</a:t>
              </a:r>
            </a:p>
          </p:txBody>
        </p:sp>
      </p:grpSp>
      <p:sp>
        <p:nvSpPr>
          <p:cNvPr id="15368" name="Text Box 12">
            <a:extLst>
              <a:ext uri="{FF2B5EF4-FFF2-40B4-BE49-F238E27FC236}">
                <a16:creationId xmlns:a16="http://schemas.microsoft.com/office/drawing/2014/main" id="{6A464301-DCEF-E047-A0CF-9BC53A39EF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24300" y="5300663"/>
            <a:ext cx="460851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 altLang="ru-RU" sz="1800">
              <a:latin typeface="Comic Sans MS" panose="030F0702030302020204" pitchFamily="66" charset="0"/>
            </a:endParaRPr>
          </a:p>
        </p:txBody>
      </p:sp>
      <p:sp>
        <p:nvSpPr>
          <p:cNvPr id="15369" name="Text Box 13">
            <a:extLst>
              <a:ext uri="{FF2B5EF4-FFF2-40B4-BE49-F238E27FC236}">
                <a16:creationId xmlns:a16="http://schemas.microsoft.com/office/drawing/2014/main" id="{EA344103-5C08-436F-BEF8-CEF0E50C0F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6600" y="5516563"/>
            <a:ext cx="504031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 altLang="ru-RU" sz="1800">
              <a:latin typeface="Comic Sans MS" panose="030F0702030302020204" pitchFamily="66" charset="0"/>
            </a:endParaRPr>
          </a:p>
        </p:txBody>
      </p:sp>
      <p:sp>
        <p:nvSpPr>
          <p:cNvPr id="15370" name="Rectangle 14">
            <a:extLst>
              <a:ext uri="{FF2B5EF4-FFF2-40B4-BE49-F238E27FC236}">
                <a16:creationId xmlns:a16="http://schemas.microsoft.com/office/drawing/2014/main" id="{64644510-BD37-D199-501E-78CA1157EB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5371" name="Rectangle 15">
            <a:extLst>
              <a:ext uri="{FF2B5EF4-FFF2-40B4-BE49-F238E27FC236}">
                <a16:creationId xmlns:a16="http://schemas.microsoft.com/office/drawing/2014/main" id="{61C767E7-087E-A305-D722-729AA37D54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5372" name="Text Box 16">
            <a:extLst>
              <a:ext uri="{FF2B5EF4-FFF2-40B4-BE49-F238E27FC236}">
                <a16:creationId xmlns:a16="http://schemas.microsoft.com/office/drawing/2014/main" id="{1CDCEDB7-2904-8925-DA25-E81B4F00C9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95738" y="5661025"/>
            <a:ext cx="396081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 altLang="ru-RU" sz="1800">
              <a:latin typeface="Comic Sans MS" panose="030F0702030302020204" pitchFamily="66" charset="0"/>
            </a:endParaRPr>
          </a:p>
        </p:txBody>
      </p:sp>
      <p:sp>
        <p:nvSpPr>
          <p:cNvPr id="15373" name="Text Box 17">
            <a:extLst>
              <a:ext uri="{FF2B5EF4-FFF2-40B4-BE49-F238E27FC236}">
                <a16:creationId xmlns:a16="http://schemas.microsoft.com/office/drawing/2014/main" id="{AE433516-0DA4-A6AC-BD84-366CCED6A4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32138" y="5445125"/>
            <a:ext cx="53276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 altLang="ru-RU" sz="1800">
              <a:latin typeface="Comic Sans MS" panose="030F0702030302020204" pitchFamily="66" charset="0"/>
            </a:endParaRPr>
          </a:p>
        </p:txBody>
      </p:sp>
      <p:sp>
        <p:nvSpPr>
          <p:cNvPr id="15374" name="Rectangle 18">
            <a:extLst>
              <a:ext uri="{FF2B5EF4-FFF2-40B4-BE49-F238E27FC236}">
                <a16:creationId xmlns:a16="http://schemas.microsoft.com/office/drawing/2014/main" id="{DB465A53-1668-72CB-5499-14E28FD22E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5375" name="Text Box 20">
            <a:extLst>
              <a:ext uri="{FF2B5EF4-FFF2-40B4-BE49-F238E27FC236}">
                <a16:creationId xmlns:a16="http://schemas.microsoft.com/office/drawing/2014/main" id="{6C349B1D-7CE7-DBE1-3164-168A298375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43438" y="5516563"/>
            <a:ext cx="41052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2400">
                <a:latin typeface="Comic Sans MS" panose="030F0702030302020204" pitchFamily="66" charset="0"/>
                <a:sym typeface="Symbol" panose="05050102010706020507" pitchFamily="18" charset="2"/>
              </a:rPr>
              <a:t>ВОА  и ВОС  </a:t>
            </a:r>
            <a:r>
              <a:rPr lang="ru-RU" altLang="ru-RU" sz="2400" i="1">
                <a:latin typeface="Comic Sans MS" panose="030F0702030302020204" pitchFamily="66" charset="0"/>
                <a:sym typeface="Symbol" panose="05050102010706020507" pitchFamily="18" charset="2"/>
              </a:rPr>
              <a:t>смежные</a:t>
            </a:r>
          </a:p>
        </p:txBody>
      </p:sp>
      <p:grpSp>
        <p:nvGrpSpPr>
          <p:cNvPr id="15376" name="Group 26">
            <a:extLst>
              <a:ext uri="{FF2B5EF4-FFF2-40B4-BE49-F238E27FC236}">
                <a16:creationId xmlns:a16="http://schemas.microsoft.com/office/drawing/2014/main" id="{31D8B49A-8A14-319D-E37D-C6F42BFB43C1}"/>
              </a:ext>
            </a:extLst>
          </p:cNvPr>
          <p:cNvGrpSpPr>
            <a:grpSpLocks/>
          </p:cNvGrpSpPr>
          <p:nvPr/>
        </p:nvGrpSpPr>
        <p:grpSpPr bwMode="auto">
          <a:xfrm>
            <a:off x="5614988" y="1557338"/>
            <a:ext cx="3529012" cy="3895725"/>
            <a:chOff x="3379" y="663"/>
            <a:chExt cx="2223" cy="2454"/>
          </a:xfrm>
        </p:grpSpPr>
        <p:sp>
          <p:nvSpPr>
            <p:cNvPr id="15413" name="Text Box 27">
              <a:extLst>
                <a:ext uri="{FF2B5EF4-FFF2-40B4-BE49-F238E27FC236}">
                  <a16:creationId xmlns:a16="http://schemas.microsoft.com/office/drawing/2014/main" id="{57BD645A-3EA3-BC4F-9571-5BB2B511860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79" y="663"/>
              <a:ext cx="317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 sz="1800">
                  <a:latin typeface="Comic Sans MS" panose="030F0702030302020204" pitchFamily="66" charset="0"/>
                </a:rPr>
                <a:t>А</a:t>
              </a:r>
            </a:p>
          </p:txBody>
        </p:sp>
        <p:sp>
          <p:nvSpPr>
            <p:cNvPr id="15414" name="Text Box 28">
              <a:extLst>
                <a:ext uri="{FF2B5EF4-FFF2-40B4-BE49-F238E27FC236}">
                  <a16:creationId xmlns:a16="http://schemas.microsoft.com/office/drawing/2014/main" id="{33A0315A-94D3-8532-3684-1E77370CEB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flipV="1">
              <a:off x="3878" y="1477"/>
              <a:ext cx="317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 sz="1800">
                  <a:latin typeface="Comic Sans MS" panose="030F0702030302020204" pitchFamily="66" charset="0"/>
                </a:rPr>
                <a:t>О</a:t>
              </a:r>
            </a:p>
          </p:txBody>
        </p:sp>
        <p:sp>
          <p:nvSpPr>
            <p:cNvPr id="15415" name="Text Box 29">
              <a:extLst>
                <a:ext uri="{FF2B5EF4-FFF2-40B4-BE49-F238E27FC236}">
                  <a16:creationId xmlns:a16="http://schemas.microsoft.com/office/drawing/2014/main" id="{51A65B05-E3DE-629C-6EB1-BC887E2A807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67" y="799"/>
              <a:ext cx="635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 sz="1800">
                  <a:latin typeface="Comic Sans MS" panose="030F0702030302020204" pitchFamily="66" charset="0"/>
                </a:rPr>
                <a:t>В</a:t>
              </a:r>
            </a:p>
          </p:txBody>
        </p:sp>
        <p:sp>
          <p:nvSpPr>
            <p:cNvPr id="15416" name="Text Box 30">
              <a:extLst>
                <a:ext uri="{FF2B5EF4-FFF2-40B4-BE49-F238E27FC236}">
                  <a16:creationId xmlns:a16="http://schemas.microsoft.com/office/drawing/2014/main" id="{61E5C81C-91CE-4AB5-9C65-693C07FCCDE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50" y="2886"/>
              <a:ext cx="272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 sz="1800">
                  <a:latin typeface="Comic Sans MS" panose="030F0702030302020204" pitchFamily="66" charset="0"/>
                </a:rPr>
                <a:t>С</a:t>
              </a:r>
            </a:p>
          </p:txBody>
        </p:sp>
      </p:grpSp>
      <p:grpSp>
        <p:nvGrpSpPr>
          <p:cNvPr id="15377" name="Group 31">
            <a:extLst>
              <a:ext uri="{FF2B5EF4-FFF2-40B4-BE49-F238E27FC236}">
                <a16:creationId xmlns:a16="http://schemas.microsoft.com/office/drawing/2014/main" id="{17B8B8D6-442A-CF98-ACC4-7317B2CED56D}"/>
              </a:ext>
            </a:extLst>
          </p:cNvPr>
          <p:cNvGrpSpPr>
            <a:grpSpLocks/>
          </p:cNvGrpSpPr>
          <p:nvPr/>
        </p:nvGrpSpPr>
        <p:grpSpPr bwMode="auto">
          <a:xfrm>
            <a:off x="5614988" y="1557338"/>
            <a:ext cx="3529012" cy="3895725"/>
            <a:chOff x="3379" y="663"/>
            <a:chExt cx="2223" cy="2454"/>
          </a:xfrm>
        </p:grpSpPr>
        <p:sp>
          <p:nvSpPr>
            <p:cNvPr id="15409" name="Text Box 32">
              <a:extLst>
                <a:ext uri="{FF2B5EF4-FFF2-40B4-BE49-F238E27FC236}">
                  <a16:creationId xmlns:a16="http://schemas.microsoft.com/office/drawing/2014/main" id="{52370371-4B08-1DFA-0B1C-B34CFF0FDEB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79" y="663"/>
              <a:ext cx="317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 sz="1800">
                  <a:latin typeface="Comic Sans MS" panose="030F0702030302020204" pitchFamily="66" charset="0"/>
                </a:rPr>
                <a:t>А</a:t>
              </a:r>
            </a:p>
          </p:txBody>
        </p:sp>
        <p:sp>
          <p:nvSpPr>
            <p:cNvPr id="15410" name="Text Box 33">
              <a:extLst>
                <a:ext uri="{FF2B5EF4-FFF2-40B4-BE49-F238E27FC236}">
                  <a16:creationId xmlns:a16="http://schemas.microsoft.com/office/drawing/2014/main" id="{F783F3EA-C6FF-8210-2D2B-085082F29F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flipV="1">
              <a:off x="3878" y="1477"/>
              <a:ext cx="317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 sz="1800">
                  <a:latin typeface="Comic Sans MS" panose="030F0702030302020204" pitchFamily="66" charset="0"/>
                </a:rPr>
                <a:t>О</a:t>
              </a:r>
            </a:p>
          </p:txBody>
        </p:sp>
        <p:sp>
          <p:nvSpPr>
            <p:cNvPr id="15411" name="Text Box 34">
              <a:extLst>
                <a:ext uri="{FF2B5EF4-FFF2-40B4-BE49-F238E27FC236}">
                  <a16:creationId xmlns:a16="http://schemas.microsoft.com/office/drawing/2014/main" id="{9910B39D-066B-16CD-31BB-FAE27AFC66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67" y="799"/>
              <a:ext cx="635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 sz="1800">
                  <a:latin typeface="Comic Sans MS" panose="030F0702030302020204" pitchFamily="66" charset="0"/>
                </a:rPr>
                <a:t>В</a:t>
              </a:r>
            </a:p>
          </p:txBody>
        </p:sp>
        <p:sp>
          <p:nvSpPr>
            <p:cNvPr id="15412" name="Text Box 35">
              <a:extLst>
                <a:ext uri="{FF2B5EF4-FFF2-40B4-BE49-F238E27FC236}">
                  <a16:creationId xmlns:a16="http://schemas.microsoft.com/office/drawing/2014/main" id="{3708DB77-9D45-5621-88C0-7F9CAB299FA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50" y="2886"/>
              <a:ext cx="272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 sz="1800">
                  <a:latin typeface="Comic Sans MS" panose="030F0702030302020204" pitchFamily="66" charset="0"/>
                </a:rPr>
                <a:t>С</a:t>
              </a:r>
            </a:p>
          </p:txBody>
        </p:sp>
      </p:grpSp>
      <p:grpSp>
        <p:nvGrpSpPr>
          <p:cNvPr id="15378" name="Group 36">
            <a:extLst>
              <a:ext uri="{FF2B5EF4-FFF2-40B4-BE49-F238E27FC236}">
                <a16:creationId xmlns:a16="http://schemas.microsoft.com/office/drawing/2014/main" id="{39222257-053E-1678-20D6-641001033332}"/>
              </a:ext>
            </a:extLst>
          </p:cNvPr>
          <p:cNvGrpSpPr>
            <a:grpSpLocks/>
          </p:cNvGrpSpPr>
          <p:nvPr/>
        </p:nvGrpSpPr>
        <p:grpSpPr bwMode="auto">
          <a:xfrm>
            <a:off x="5614988" y="1557338"/>
            <a:ext cx="3529012" cy="3895725"/>
            <a:chOff x="3379" y="663"/>
            <a:chExt cx="2223" cy="2454"/>
          </a:xfrm>
        </p:grpSpPr>
        <p:sp>
          <p:nvSpPr>
            <p:cNvPr id="15405" name="Text Box 37">
              <a:extLst>
                <a:ext uri="{FF2B5EF4-FFF2-40B4-BE49-F238E27FC236}">
                  <a16:creationId xmlns:a16="http://schemas.microsoft.com/office/drawing/2014/main" id="{8255708D-8B3E-E867-3B1E-44A841B19B0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79" y="663"/>
              <a:ext cx="317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 sz="1800">
                  <a:latin typeface="Comic Sans MS" panose="030F0702030302020204" pitchFamily="66" charset="0"/>
                </a:rPr>
                <a:t>А</a:t>
              </a:r>
            </a:p>
          </p:txBody>
        </p:sp>
        <p:sp>
          <p:nvSpPr>
            <p:cNvPr id="15406" name="Text Box 38">
              <a:extLst>
                <a:ext uri="{FF2B5EF4-FFF2-40B4-BE49-F238E27FC236}">
                  <a16:creationId xmlns:a16="http://schemas.microsoft.com/office/drawing/2014/main" id="{E3ECD186-815A-AE9E-8468-6997E71442B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flipV="1">
              <a:off x="3878" y="1477"/>
              <a:ext cx="317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 sz="1800">
                  <a:latin typeface="Comic Sans MS" panose="030F0702030302020204" pitchFamily="66" charset="0"/>
                </a:rPr>
                <a:t>О</a:t>
              </a:r>
            </a:p>
          </p:txBody>
        </p:sp>
        <p:sp>
          <p:nvSpPr>
            <p:cNvPr id="15407" name="Text Box 39">
              <a:extLst>
                <a:ext uri="{FF2B5EF4-FFF2-40B4-BE49-F238E27FC236}">
                  <a16:creationId xmlns:a16="http://schemas.microsoft.com/office/drawing/2014/main" id="{4194F75C-402F-B26C-4457-1C9170BB652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67" y="799"/>
              <a:ext cx="635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 sz="1800">
                  <a:latin typeface="Comic Sans MS" panose="030F0702030302020204" pitchFamily="66" charset="0"/>
                </a:rPr>
                <a:t>В</a:t>
              </a:r>
            </a:p>
          </p:txBody>
        </p:sp>
        <p:sp>
          <p:nvSpPr>
            <p:cNvPr id="15408" name="Text Box 40">
              <a:extLst>
                <a:ext uri="{FF2B5EF4-FFF2-40B4-BE49-F238E27FC236}">
                  <a16:creationId xmlns:a16="http://schemas.microsoft.com/office/drawing/2014/main" id="{703FF1C3-A938-339B-51F4-0C66ABAAE3B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50" y="2886"/>
              <a:ext cx="272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 sz="1800">
                  <a:latin typeface="Comic Sans MS" panose="030F0702030302020204" pitchFamily="66" charset="0"/>
                </a:rPr>
                <a:t>С</a:t>
              </a:r>
            </a:p>
          </p:txBody>
        </p:sp>
      </p:grpSp>
      <p:sp>
        <p:nvSpPr>
          <p:cNvPr id="15379" name="Line 41">
            <a:extLst>
              <a:ext uri="{FF2B5EF4-FFF2-40B4-BE49-F238E27FC236}">
                <a16:creationId xmlns:a16="http://schemas.microsoft.com/office/drawing/2014/main" id="{C2BFD93E-831A-719D-5732-E8E0D287BC88}"/>
              </a:ext>
            </a:extLst>
          </p:cNvPr>
          <p:cNvSpPr>
            <a:spLocks noChangeShapeType="1"/>
          </p:cNvSpPr>
          <p:nvPr/>
        </p:nvSpPr>
        <p:spPr bwMode="auto">
          <a:xfrm>
            <a:off x="6443663" y="3068638"/>
            <a:ext cx="649287" cy="19446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15380" name="Group 42">
            <a:extLst>
              <a:ext uri="{FF2B5EF4-FFF2-40B4-BE49-F238E27FC236}">
                <a16:creationId xmlns:a16="http://schemas.microsoft.com/office/drawing/2014/main" id="{BCE10CBB-4C16-1F60-405A-FA5B9C38846E}"/>
              </a:ext>
            </a:extLst>
          </p:cNvPr>
          <p:cNvGrpSpPr>
            <a:grpSpLocks/>
          </p:cNvGrpSpPr>
          <p:nvPr/>
        </p:nvGrpSpPr>
        <p:grpSpPr bwMode="auto">
          <a:xfrm>
            <a:off x="5614988" y="1557338"/>
            <a:ext cx="3529012" cy="3895725"/>
            <a:chOff x="3379" y="663"/>
            <a:chExt cx="2223" cy="2454"/>
          </a:xfrm>
        </p:grpSpPr>
        <p:sp>
          <p:nvSpPr>
            <p:cNvPr id="15401" name="Text Box 43">
              <a:extLst>
                <a:ext uri="{FF2B5EF4-FFF2-40B4-BE49-F238E27FC236}">
                  <a16:creationId xmlns:a16="http://schemas.microsoft.com/office/drawing/2014/main" id="{3C100361-0E20-BDE9-936C-BAA0E0D8787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79" y="663"/>
              <a:ext cx="317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 sz="1800">
                  <a:latin typeface="Comic Sans MS" panose="030F0702030302020204" pitchFamily="66" charset="0"/>
                </a:rPr>
                <a:t>А</a:t>
              </a:r>
            </a:p>
          </p:txBody>
        </p:sp>
        <p:sp>
          <p:nvSpPr>
            <p:cNvPr id="15402" name="Text Box 44">
              <a:extLst>
                <a:ext uri="{FF2B5EF4-FFF2-40B4-BE49-F238E27FC236}">
                  <a16:creationId xmlns:a16="http://schemas.microsoft.com/office/drawing/2014/main" id="{CB1AFE26-46BD-9088-9D17-2DFEDC923B5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flipV="1">
              <a:off x="3878" y="1477"/>
              <a:ext cx="317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 sz="1800">
                  <a:latin typeface="Comic Sans MS" panose="030F0702030302020204" pitchFamily="66" charset="0"/>
                </a:rPr>
                <a:t>О</a:t>
              </a:r>
            </a:p>
          </p:txBody>
        </p:sp>
        <p:sp>
          <p:nvSpPr>
            <p:cNvPr id="15403" name="Text Box 45">
              <a:extLst>
                <a:ext uri="{FF2B5EF4-FFF2-40B4-BE49-F238E27FC236}">
                  <a16:creationId xmlns:a16="http://schemas.microsoft.com/office/drawing/2014/main" id="{FC49D5DC-DDC4-A5DE-74AB-DA8407784C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67" y="799"/>
              <a:ext cx="635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 sz="1800">
                  <a:latin typeface="Comic Sans MS" panose="030F0702030302020204" pitchFamily="66" charset="0"/>
                </a:rPr>
                <a:t>В</a:t>
              </a:r>
            </a:p>
          </p:txBody>
        </p:sp>
        <p:sp>
          <p:nvSpPr>
            <p:cNvPr id="15404" name="Text Box 46">
              <a:extLst>
                <a:ext uri="{FF2B5EF4-FFF2-40B4-BE49-F238E27FC236}">
                  <a16:creationId xmlns:a16="http://schemas.microsoft.com/office/drawing/2014/main" id="{A1BD9FB3-506A-4AD0-DF3E-DB8AD87C045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50" y="2886"/>
              <a:ext cx="272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 sz="1800">
                  <a:latin typeface="Comic Sans MS" panose="030F0702030302020204" pitchFamily="66" charset="0"/>
                </a:rPr>
                <a:t>С</a:t>
              </a:r>
            </a:p>
          </p:txBody>
        </p:sp>
      </p:grpSp>
      <p:sp>
        <p:nvSpPr>
          <p:cNvPr id="22575" name="Line 47">
            <a:extLst>
              <a:ext uri="{FF2B5EF4-FFF2-40B4-BE49-F238E27FC236}">
                <a16:creationId xmlns:a16="http://schemas.microsoft.com/office/drawing/2014/main" id="{C73733FE-A01F-78A0-3BAB-4EB879C9208C}"/>
              </a:ext>
            </a:extLst>
          </p:cNvPr>
          <p:cNvSpPr>
            <a:spLocks noChangeShapeType="1"/>
          </p:cNvSpPr>
          <p:nvPr/>
        </p:nvSpPr>
        <p:spPr bwMode="auto">
          <a:xfrm>
            <a:off x="5867400" y="1196975"/>
            <a:ext cx="576263" cy="18716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5382" name="Line 48">
            <a:extLst>
              <a:ext uri="{FF2B5EF4-FFF2-40B4-BE49-F238E27FC236}">
                <a16:creationId xmlns:a16="http://schemas.microsoft.com/office/drawing/2014/main" id="{9D2C563E-D907-D9C4-BD11-BE0F6EFEE87B}"/>
              </a:ext>
            </a:extLst>
          </p:cNvPr>
          <p:cNvSpPr>
            <a:spLocks noChangeShapeType="1"/>
          </p:cNvSpPr>
          <p:nvPr/>
        </p:nvSpPr>
        <p:spPr bwMode="auto">
          <a:xfrm>
            <a:off x="6443663" y="3068638"/>
            <a:ext cx="649287" cy="19446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15383" name="Group 49">
            <a:extLst>
              <a:ext uri="{FF2B5EF4-FFF2-40B4-BE49-F238E27FC236}">
                <a16:creationId xmlns:a16="http://schemas.microsoft.com/office/drawing/2014/main" id="{98938A19-FB5F-1543-5ECB-2715A8995EA1}"/>
              </a:ext>
            </a:extLst>
          </p:cNvPr>
          <p:cNvGrpSpPr>
            <a:grpSpLocks/>
          </p:cNvGrpSpPr>
          <p:nvPr/>
        </p:nvGrpSpPr>
        <p:grpSpPr bwMode="auto">
          <a:xfrm>
            <a:off x="5614988" y="1557338"/>
            <a:ext cx="3529012" cy="3895725"/>
            <a:chOff x="3379" y="663"/>
            <a:chExt cx="2223" cy="2454"/>
          </a:xfrm>
        </p:grpSpPr>
        <p:sp>
          <p:nvSpPr>
            <p:cNvPr id="15397" name="Text Box 50">
              <a:extLst>
                <a:ext uri="{FF2B5EF4-FFF2-40B4-BE49-F238E27FC236}">
                  <a16:creationId xmlns:a16="http://schemas.microsoft.com/office/drawing/2014/main" id="{54A5E376-A942-994C-EFA0-6AECF48D355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79" y="663"/>
              <a:ext cx="317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 sz="1800">
                  <a:latin typeface="Comic Sans MS" panose="030F0702030302020204" pitchFamily="66" charset="0"/>
                </a:rPr>
                <a:t>А</a:t>
              </a:r>
            </a:p>
          </p:txBody>
        </p:sp>
        <p:sp>
          <p:nvSpPr>
            <p:cNvPr id="15398" name="Text Box 51">
              <a:extLst>
                <a:ext uri="{FF2B5EF4-FFF2-40B4-BE49-F238E27FC236}">
                  <a16:creationId xmlns:a16="http://schemas.microsoft.com/office/drawing/2014/main" id="{25C8E706-4FFE-7968-969B-CE4D611D77E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flipV="1">
              <a:off x="3878" y="1477"/>
              <a:ext cx="317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 sz="1800">
                  <a:latin typeface="Comic Sans MS" panose="030F0702030302020204" pitchFamily="66" charset="0"/>
                </a:rPr>
                <a:t>О</a:t>
              </a:r>
            </a:p>
          </p:txBody>
        </p:sp>
        <p:sp>
          <p:nvSpPr>
            <p:cNvPr id="15399" name="Text Box 52">
              <a:extLst>
                <a:ext uri="{FF2B5EF4-FFF2-40B4-BE49-F238E27FC236}">
                  <a16:creationId xmlns:a16="http://schemas.microsoft.com/office/drawing/2014/main" id="{CC59C68E-DFCA-934A-0B0A-03CCEA99E6A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67" y="799"/>
              <a:ext cx="635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 sz="1800">
                  <a:latin typeface="Comic Sans MS" panose="030F0702030302020204" pitchFamily="66" charset="0"/>
                </a:rPr>
                <a:t>В</a:t>
              </a:r>
            </a:p>
          </p:txBody>
        </p:sp>
        <p:sp>
          <p:nvSpPr>
            <p:cNvPr id="15400" name="Text Box 53">
              <a:extLst>
                <a:ext uri="{FF2B5EF4-FFF2-40B4-BE49-F238E27FC236}">
                  <a16:creationId xmlns:a16="http://schemas.microsoft.com/office/drawing/2014/main" id="{74BF864D-0E55-A759-03FF-90CBB43223E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50" y="2886"/>
              <a:ext cx="272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 sz="1800">
                  <a:latin typeface="Comic Sans MS" panose="030F0702030302020204" pitchFamily="66" charset="0"/>
                </a:rPr>
                <a:t>С</a:t>
              </a:r>
            </a:p>
          </p:txBody>
        </p:sp>
      </p:grpSp>
      <p:sp>
        <p:nvSpPr>
          <p:cNvPr id="15384" name="Line 55">
            <a:extLst>
              <a:ext uri="{FF2B5EF4-FFF2-40B4-BE49-F238E27FC236}">
                <a16:creationId xmlns:a16="http://schemas.microsoft.com/office/drawing/2014/main" id="{527AD42D-A81A-8E45-261A-3D985F513E51}"/>
              </a:ext>
            </a:extLst>
          </p:cNvPr>
          <p:cNvSpPr>
            <a:spLocks noChangeShapeType="1"/>
          </p:cNvSpPr>
          <p:nvPr/>
        </p:nvSpPr>
        <p:spPr bwMode="auto">
          <a:xfrm>
            <a:off x="6443663" y="3068638"/>
            <a:ext cx="649287" cy="19446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15385" name="Group 56">
            <a:extLst>
              <a:ext uri="{FF2B5EF4-FFF2-40B4-BE49-F238E27FC236}">
                <a16:creationId xmlns:a16="http://schemas.microsoft.com/office/drawing/2014/main" id="{629D8554-C78B-BF8A-3361-7E2D22ECA6D4}"/>
              </a:ext>
            </a:extLst>
          </p:cNvPr>
          <p:cNvGrpSpPr>
            <a:grpSpLocks/>
          </p:cNvGrpSpPr>
          <p:nvPr/>
        </p:nvGrpSpPr>
        <p:grpSpPr bwMode="auto">
          <a:xfrm>
            <a:off x="5614988" y="1557338"/>
            <a:ext cx="3529012" cy="3895725"/>
            <a:chOff x="3379" y="663"/>
            <a:chExt cx="2223" cy="2454"/>
          </a:xfrm>
        </p:grpSpPr>
        <p:sp>
          <p:nvSpPr>
            <p:cNvPr id="15393" name="Text Box 57">
              <a:extLst>
                <a:ext uri="{FF2B5EF4-FFF2-40B4-BE49-F238E27FC236}">
                  <a16:creationId xmlns:a16="http://schemas.microsoft.com/office/drawing/2014/main" id="{10AA3638-B421-BB55-F5D3-72EE9327981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79" y="663"/>
              <a:ext cx="317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 sz="1800">
                  <a:latin typeface="Comic Sans MS" panose="030F0702030302020204" pitchFamily="66" charset="0"/>
                </a:rPr>
                <a:t>А</a:t>
              </a:r>
            </a:p>
          </p:txBody>
        </p:sp>
        <p:sp>
          <p:nvSpPr>
            <p:cNvPr id="15394" name="Text Box 58">
              <a:extLst>
                <a:ext uri="{FF2B5EF4-FFF2-40B4-BE49-F238E27FC236}">
                  <a16:creationId xmlns:a16="http://schemas.microsoft.com/office/drawing/2014/main" id="{10D6E53E-F20A-726D-A9CE-B1D43BEAAD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flipV="1">
              <a:off x="3878" y="1477"/>
              <a:ext cx="317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 sz="1800">
                  <a:latin typeface="Comic Sans MS" panose="030F0702030302020204" pitchFamily="66" charset="0"/>
                </a:rPr>
                <a:t>О</a:t>
              </a:r>
            </a:p>
          </p:txBody>
        </p:sp>
        <p:sp>
          <p:nvSpPr>
            <p:cNvPr id="15395" name="Text Box 59">
              <a:extLst>
                <a:ext uri="{FF2B5EF4-FFF2-40B4-BE49-F238E27FC236}">
                  <a16:creationId xmlns:a16="http://schemas.microsoft.com/office/drawing/2014/main" id="{711221D7-A534-99E5-24B4-5B2E626A3BB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67" y="799"/>
              <a:ext cx="635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 sz="1800">
                  <a:latin typeface="Comic Sans MS" panose="030F0702030302020204" pitchFamily="66" charset="0"/>
                </a:rPr>
                <a:t>В</a:t>
              </a:r>
            </a:p>
          </p:txBody>
        </p:sp>
        <p:sp>
          <p:nvSpPr>
            <p:cNvPr id="15396" name="Text Box 60">
              <a:extLst>
                <a:ext uri="{FF2B5EF4-FFF2-40B4-BE49-F238E27FC236}">
                  <a16:creationId xmlns:a16="http://schemas.microsoft.com/office/drawing/2014/main" id="{B224F710-8443-318E-2DE2-8E87FFDE77A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50" y="2886"/>
              <a:ext cx="272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 sz="1800">
                  <a:latin typeface="Comic Sans MS" panose="030F0702030302020204" pitchFamily="66" charset="0"/>
                </a:rPr>
                <a:t>С</a:t>
              </a:r>
            </a:p>
          </p:txBody>
        </p:sp>
      </p:grpSp>
      <p:sp>
        <p:nvSpPr>
          <p:cNvPr id="22589" name="Line 61">
            <a:extLst>
              <a:ext uri="{FF2B5EF4-FFF2-40B4-BE49-F238E27FC236}">
                <a16:creationId xmlns:a16="http://schemas.microsoft.com/office/drawing/2014/main" id="{48830278-938B-4AE8-09D2-A76D6811F76F}"/>
              </a:ext>
            </a:extLst>
          </p:cNvPr>
          <p:cNvSpPr>
            <a:spLocks noChangeShapeType="1"/>
          </p:cNvSpPr>
          <p:nvPr/>
        </p:nvSpPr>
        <p:spPr bwMode="auto">
          <a:xfrm>
            <a:off x="6443663" y="3068638"/>
            <a:ext cx="649287" cy="19446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15387" name="Group 62">
            <a:extLst>
              <a:ext uri="{FF2B5EF4-FFF2-40B4-BE49-F238E27FC236}">
                <a16:creationId xmlns:a16="http://schemas.microsoft.com/office/drawing/2014/main" id="{876C865D-ED9E-0B17-D177-2904DAFBF522}"/>
              </a:ext>
            </a:extLst>
          </p:cNvPr>
          <p:cNvGrpSpPr>
            <a:grpSpLocks/>
          </p:cNvGrpSpPr>
          <p:nvPr/>
        </p:nvGrpSpPr>
        <p:grpSpPr bwMode="auto">
          <a:xfrm>
            <a:off x="5614988" y="1557338"/>
            <a:ext cx="3529012" cy="3895725"/>
            <a:chOff x="3379" y="663"/>
            <a:chExt cx="2223" cy="2454"/>
          </a:xfrm>
        </p:grpSpPr>
        <p:sp>
          <p:nvSpPr>
            <p:cNvPr id="15389" name="Text Box 63">
              <a:extLst>
                <a:ext uri="{FF2B5EF4-FFF2-40B4-BE49-F238E27FC236}">
                  <a16:creationId xmlns:a16="http://schemas.microsoft.com/office/drawing/2014/main" id="{BC76D417-3B33-506E-F5B5-F8C2449950E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79" y="663"/>
              <a:ext cx="317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 sz="1800">
                  <a:latin typeface="Comic Sans MS" panose="030F0702030302020204" pitchFamily="66" charset="0"/>
                </a:rPr>
                <a:t>А</a:t>
              </a:r>
            </a:p>
          </p:txBody>
        </p:sp>
        <p:sp>
          <p:nvSpPr>
            <p:cNvPr id="15390" name="Text Box 64">
              <a:extLst>
                <a:ext uri="{FF2B5EF4-FFF2-40B4-BE49-F238E27FC236}">
                  <a16:creationId xmlns:a16="http://schemas.microsoft.com/office/drawing/2014/main" id="{146CD930-34DD-CEC4-84DA-1285215AEA6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flipV="1">
              <a:off x="3878" y="1477"/>
              <a:ext cx="317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 sz="1800">
                  <a:latin typeface="Comic Sans MS" panose="030F0702030302020204" pitchFamily="66" charset="0"/>
                </a:rPr>
                <a:t>О</a:t>
              </a:r>
            </a:p>
          </p:txBody>
        </p:sp>
        <p:sp>
          <p:nvSpPr>
            <p:cNvPr id="15391" name="Text Box 65">
              <a:extLst>
                <a:ext uri="{FF2B5EF4-FFF2-40B4-BE49-F238E27FC236}">
                  <a16:creationId xmlns:a16="http://schemas.microsoft.com/office/drawing/2014/main" id="{4CF77A9A-458B-8C14-3AC2-48F7FF002DF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67" y="799"/>
              <a:ext cx="635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 sz="1800">
                  <a:latin typeface="Comic Sans MS" panose="030F0702030302020204" pitchFamily="66" charset="0"/>
                </a:rPr>
                <a:t>В</a:t>
              </a:r>
            </a:p>
          </p:txBody>
        </p:sp>
        <p:sp>
          <p:nvSpPr>
            <p:cNvPr id="15392" name="Text Box 66">
              <a:extLst>
                <a:ext uri="{FF2B5EF4-FFF2-40B4-BE49-F238E27FC236}">
                  <a16:creationId xmlns:a16="http://schemas.microsoft.com/office/drawing/2014/main" id="{825E4E1E-9002-8C9E-8C1B-83B12E4F00D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50" y="2886"/>
              <a:ext cx="272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 sz="1800">
                  <a:latin typeface="Comic Sans MS" panose="030F0702030302020204" pitchFamily="66" charset="0"/>
                </a:rPr>
                <a:t>С</a:t>
              </a:r>
            </a:p>
          </p:txBody>
        </p:sp>
      </p:grpSp>
      <p:sp>
        <p:nvSpPr>
          <p:cNvPr id="22596" name="Line 68">
            <a:extLst>
              <a:ext uri="{FF2B5EF4-FFF2-40B4-BE49-F238E27FC236}">
                <a16:creationId xmlns:a16="http://schemas.microsoft.com/office/drawing/2014/main" id="{FB133021-C421-2CB0-69BB-3FB4D8004852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443663" y="1341438"/>
            <a:ext cx="1512887" cy="17272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500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500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500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6000"/>
                            </p:stCondLst>
                            <p:childTnLst>
                              <p:par>
                                <p:cTn id="18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500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500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500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ntr" presetSubtype="4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3000"/>
                                        <p:tgtEl>
                                          <p:spTgt spid="2259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259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25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257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258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2589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5">
            <a:extLst>
              <a:ext uri="{FF2B5EF4-FFF2-40B4-BE49-F238E27FC236}">
                <a16:creationId xmlns:a16="http://schemas.microsoft.com/office/drawing/2014/main" id="{47F6417F-4559-F778-B89C-BCD3135F47E4}"/>
              </a:ext>
            </a:extLst>
          </p:cNvPr>
          <p:cNvPicPr/>
          <p:nvPr/>
        </p:nvPicPr>
        <p:blipFill>
          <a:blip r:embed="rId2"/>
          <a:stretch/>
        </p:blipFill>
        <p:spPr>
          <a:xfrm>
            <a:off x="2160" y="0"/>
            <a:ext cx="9139680" cy="6857640"/>
          </a:xfrm>
          <a:prstGeom prst="rect">
            <a:avLst/>
          </a:prstGeom>
          <a:ln>
            <a:noFill/>
          </a:ln>
        </p:spPr>
      </p:pic>
      <p:sp>
        <p:nvSpPr>
          <p:cNvPr id="47106" name="Rectangle 2">
            <a:extLst>
              <a:ext uri="{FF2B5EF4-FFF2-40B4-BE49-F238E27FC236}">
                <a16:creationId xmlns:a16="http://schemas.microsoft.com/office/drawing/2014/main" id="{2193B512-C966-641B-DEFE-3E3E1155A13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21690" y="758775"/>
            <a:ext cx="8820150" cy="2039937"/>
          </a:xfrm>
        </p:spPr>
        <p:txBody>
          <a:bodyPr/>
          <a:lstStyle/>
          <a:p>
            <a:pPr algn="l" eaLnBrk="1" hangingPunct="1">
              <a:defRPr/>
            </a:pPr>
            <a:r>
              <a:rPr lang="ru-RU" sz="3200" dirty="0"/>
              <a:t>Являются ли смежными углы  </a:t>
            </a:r>
            <a:br>
              <a:rPr lang="ru-RU" sz="3200" dirty="0"/>
            </a:br>
            <a:r>
              <a:rPr lang="ru-RU" sz="3200" dirty="0">
                <a:sym typeface="Symbol" pitchFamily="18" charset="2"/>
              </a:rPr>
              <a:t></a:t>
            </a:r>
            <a:r>
              <a:rPr lang="en-US" sz="3200" dirty="0"/>
              <a:t>AOD </a:t>
            </a:r>
            <a:r>
              <a:rPr lang="ru-RU" sz="3200" dirty="0"/>
              <a:t>и </a:t>
            </a:r>
            <a:r>
              <a:rPr lang="ru-RU" sz="3200" dirty="0">
                <a:sym typeface="Symbol" pitchFamily="18" charset="2"/>
              </a:rPr>
              <a:t></a:t>
            </a:r>
            <a:r>
              <a:rPr lang="en-US" sz="3200" dirty="0"/>
              <a:t>BOD</a:t>
            </a:r>
            <a:br>
              <a:rPr lang="ru-RU" sz="3200" dirty="0"/>
            </a:br>
            <a:r>
              <a:rPr lang="ru-RU" sz="3200" dirty="0"/>
              <a:t> </a:t>
            </a:r>
            <a:r>
              <a:rPr lang="ru-RU" sz="3200" dirty="0">
                <a:sym typeface="Symbol" pitchFamily="18" charset="2"/>
              </a:rPr>
              <a:t></a:t>
            </a:r>
            <a:r>
              <a:rPr lang="en-US" sz="3200" dirty="0"/>
              <a:t>AO</a:t>
            </a:r>
            <a:r>
              <a:rPr lang="ru-RU" sz="3200" dirty="0"/>
              <a:t>С и </a:t>
            </a:r>
            <a:r>
              <a:rPr lang="ru-RU" sz="3200" dirty="0">
                <a:sym typeface="Symbol" pitchFamily="18" charset="2"/>
              </a:rPr>
              <a:t></a:t>
            </a:r>
            <a:r>
              <a:rPr lang="en-US" sz="3200" dirty="0"/>
              <a:t>DO</a:t>
            </a:r>
            <a:r>
              <a:rPr lang="ru-RU" sz="3200" dirty="0"/>
              <a:t>С</a:t>
            </a:r>
            <a:br>
              <a:rPr lang="ru-RU" sz="3200" dirty="0"/>
            </a:br>
            <a:r>
              <a:rPr lang="ru-RU" sz="3200" dirty="0">
                <a:sym typeface="Symbol" pitchFamily="18" charset="2"/>
              </a:rPr>
              <a:t></a:t>
            </a:r>
            <a:r>
              <a:rPr lang="en-US" sz="3200" dirty="0"/>
              <a:t>AO</a:t>
            </a:r>
            <a:r>
              <a:rPr lang="ru-RU" sz="3200" dirty="0"/>
              <a:t>С и </a:t>
            </a:r>
            <a:r>
              <a:rPr lang="ru-RU" sz="3200" dirty="0">
                <a:sym typeface="Symbol" pitchFamily="18" charset="2"/>
              </a:rPr>
              <a:t></a:t>
            </a:r>
            <a:r>
              <a:rPr lang="en-US" sz="3200" dirty="0"/>
              <a:t>DO</a:t>
            </a:r>
            <a:r>
              <a:rPr lang="ru-RU" sz="3200" dirty="0"/>
              <a:t>В</a:t>
            </a:r>
            <a:br>
              <a:rPr lang="ru-RU" sz="3200" dirty="0"/>
            </a:br>
            <a:r>
              <a:rPr lang="ru-RU" sz="3200" dirty="0"/>
              <a:t> </a:t>
            </a:r>
            <a:r>
              <a:rPr lang="ru-RU" sz="3200" dirty="0">
                <a:sym typeface="Symbol" pitchFamily="18" charset="2"/>
              </a:rPr>
              <a:t></a:t>
            </a:r>
            <a:r>
              <a:rPr lang="en-US" sz="3200" dirty="0"/>
              <a:t>AO</a:t>
            </a:r>
            <a:r>
              <a:rPr lang="ru-RU" sz="3200" dirty="0"/>
              <a:t>С, </a:t>
            </a:r>
            <a:r>
              <a:rPr lang="ru-RU" sz="3200" dirty="0">
                <a:sym typeface="Symbol" pitchFamily="18" charset="2"/>
              </a:rPr>
              <a:t></a:t>
            </a:r>
            <a:r>
              <a:rPr lang="en-US" sz="3200" dirty="0"/>
              <a:t>DO</a:t>
            </a:r>
            <a:r>
              <a:rPr lang="ru-RU" sz="3200" dirty="0"/>
              <a:t>С и </a:t>
            </a:r>
            <a:r>
              <a:rPr lang="ru-RU" sz="3200" dirty="0">
                <a:sym typeface="Symbol" pitchFamily="18" charset="2"/>
              </a:rPr>
              <a:t></a:t>
            </a:r>
            <a:r>
              <a:rPr lang="en-US" sz="3200" dirty="0"/>
              <a:t>BOD</a:t>
            </a:r>
            <a:r>
              <a:rPr lang="ru-RU" sz="3200" dirty="0"/>
              <a:t>?</a:t>
            </a:r>
            <a:r>
              <a:rPr lang="ru-RU" sz="4000" dirty="0"/>
              <a:t> </a:t>
            </a:r>
          </a:p>
        </p:txBody>
      </p:sp>
      <p:pic>
        <p:nvPicPr>
          <p:cNvPr id="16387" name="Picture 4">
            <a:extLst>
              <a:ext uri="{FF2B5EF4-FFF2-40B4-BE49-F238E27FC236}">
                <a16:creationId xmlns:a16="http://schemas.microsoft.com/office/drawing/2014/main" id="{0CC17756-1F7C-1B79-4D2A-BC6E4548AC33}"/>
              </a:ext>
            </a:extLst>
          </p:cNvPr>
          <p:cNvPicPr>
            <a:picLocks noGrp="1" noChangeAspect="1" noChangeArrowheads="1"/>
          </p:cNvPicPr>
          <p:nvPr>
            <p:ph type="body"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556"/>
          <a:stretch/>
        </p:blipFill>
        <p:spPr>
          <a:xfrm>
            <a:off x="1047597" y="3343991"/>
            <a:ext cx="6048375" cy="296836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5">
            <a:extLst>
              <a:ext uri="{FF2B5EF4-FFF2-40B4-BE49-F238E27FC236}">
                <a16:creationId xmlns:a16="http://schemas.microsoft.com/office/drawing/2014/main" id="{1E7E0DA6-364B-DE23-A0F5-E9080CCFD6BF}"/>
              </a:ext>
            </a:extLst>
          </p:cNvPr>
          <p:cNvPicPr/>
          <p:nvPr/>
        </p:nvPicPr>
        <p:blipFill>
          <a:blip r:embed="rId2"/>
          <a:stretch/>
        </p:blipFill>
        <p:spPr>
          <a:xfrm>
            <a:off x="2160" y="0"/>
            <a:ext cx="9139680" cy="6857640"/>
          </a:xfrm>
          <a:prstGeom prst="rect">
            <a:avLst/>
          </a:prstGeom>
          <a:ln>
            <a:noFill/>
          </a:ln>
        </p:spPr>
      </p:pic>
      <p:sp>
        <p:nvSpPr>
          <p:cNvPr id="66565" name="Rectangle 5">
            <a:extLst>
              <a:ext uri="{FF2B5EF4-FFF2-40B4-BE49-F238E27FC236}">
                <a16:creationId xmlns:a16="http://schemas.microsoft.com/office/drawing/2014/main" id="{858203CE-D419-C52F-A5CF-2BD10C0C397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40774" y="2057400"/>
            <a:ext cx="8229600" cy="13716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7200" dirty="0">
                <a:solidFill>
                  <a:srgbClr val="009900"/>
                </a:solidFill>
                <a:latin typeface="Book Antiqua" panose="02040602050305030304" pitchFamily="18" charset="0"/>
              </a:rPr>
              <a:t>Построение смежных углов</a:t>
            </a: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5">
            <a:extLst>
              <a:ext uri="{FF2B5EF4-FFF2-40B4-BE49-F238E27FC236}">
                <a16:creationId xmlns:a16="http://schemas.microsoft.com/office/drawing/2014/main" id="{843B63FA-9914-E94D-39D0-7ECBF7BC2947}"/>
              </a:ext>
            </a:extLst>
          </p:cNvPr>
          <p:cNvPicPr/>
          <p:nvPr/>
        </p:nvPicPr>
        <p:blipFill>
          <a:blip r:embed="rId2"/>
          <a:stretch/>
        </p:blipFill>
        <p:spPr>
          <a:xfrm>
            <a:off x="2160" y="0"/>
            <a:ext cx="9139680" cy="6857640"/>
          </a:xfrm>
          <a:prstGeom prst="rect">
            <a:avLst/>
          </a:prstGeom>
          <a:ln>
            <a:noFill/>
          </a:ln>
        </p:spPr>
      </p:pic>
      <p:sp>
        <p:nvSpPr>
          <p:cNvPr id="63490" name="Line 2">
            <a:extLst>
              <a:ext uri="{FF2B5EF4-FFF2-40B4-BE49-F238E27FC236}">
                <a16:creationId xmlns:a16="http://schemas.microsoft.com/office/drawing/2014/main" id="{AEE39CE5-0F60-2C89-F9B9-4BC052E3874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276600" y="3573463"/>
            <a:ext cx="1944688" cy="0"/>
          </a:xfrm>
          <a:prstGeom prst="line">
            <a:avLst/>
          </a:prstGeom>
          <a:noFill/>
          <a:ln w="57150">
            <a:solidFill>
              <a:srgbClr val="FFCC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8435" name="Line 3">
            <a:extLst>
              <a:ext uri="{FF2B5EF4-FFF2-40B4-BE49-F238E27FC236}">
                <a16:creationId xmlns:a16="http://schemas.microsoft.com/office/drawing/2014/main" id="{98B4569B-B8A7-764E-4F64-BB80CDE5F34B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916238" y="1557338"/>
            <a:ext cx="792162" cy="2087562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8436" name="Line 4">
            <a:extLst>
              <a:ext uri="{FF2B5EF4-FFF2-40B4-BE49-F238E27FC236}">
                <a16:creationId xmlns:a16="http://schemas.microsoft.com/office/drawing/2014/main" id="{55B7845E-5343-78A3-9CC1-E6665BF753CA}"/>
              </a:ext>
            </a:extLst>
          </p:cNvPr>
          <p:cNvSpPr>
            <a:spLocks noChangeShapeType="1"/>
          </p:cNvSpPr>
          <p:nvPr/>
        </p:nvSpPr>
        <p:spPr bwMode="auto">
          <a:xfrm>
            <a:off x="3059113" y="3573463"/>
            <a:ext cx="2160587" cy="0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8437" name="Text Box 5">
            <a:extLst>
              <a:ext uri="{FF2B5EF4-FFF2-40B4-BE49-F238E27FC236}">
                <a16:creationId xmlns:a16="http://schemas.microsoft.com/office/drawing/2014/main" id="{A29EB4EA-19BD-32F7-19D8-5679ED69CE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27400" y="1387475"/>
            <a:ext cx="5238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r>
              <a:rPr lang="ru-RU" altLang="ru-RU" sz="2400" b="1">
                <a:latin typeface="Arial" panose="020B0604020202020204" pitchFamily="34" charset="0"/>
              </a:rPr>
              <a:t>А</a:t>
            </a:r>
          </a:p>
        </p:txBody>
      </p:sp>
      <p:sp>
        <p:nvSpPr>
          <p:cNvPr id="18438" name="Text Box 6">
            <a:extLst>
              <a:ext uri="{FF2B5EF4-FFF2-40B4-BE49-F238E27FC236}">
                <a16:creationId xmlns:a16="http://schemas.microsoft.com/office/drawing/2014/main" id="{76D1A93C-8E77-B5EC-8FD0-9CD93EE7D5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16238" y="3673475"/>
            <a:ext cx="2365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r>
              <a:rPr lang="ru-RU" altLang="ru-RU" sz="2400">
                <a:latin typeface="Arial" panose="020B0604020202020204" pitchFamily="34" charset="0"/>
              </a:rPr>
              <a:t>О</a:t>
            </a:r>
          </a:p>
        </p:txBody>
      </p:sp>
      <p:sp>
        <p:nvSpPr>
          <p:cNvPr id="18439" name="Text Box 7">
            <a:extLst>
              <a:ext uri="{FF2B5EF4-FFF2-40B4-BE49-F238E27FC236}">
                <a16:creationId xmlns:a16="http://schemas.microsoft.com/office/drawing/2014/main" id="{BD602EA7-8415-AC62-E3CA-E93F154CA3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4750" y="3692525"/>
            <a:ext cx="3873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r>
              <a:rPr lang="ru-RU" altLang="ru-RU" sz="2400">
                <a:latin typeface="Arial" panose="020B0604020202020204" pitchFamily="34" charset="0"/>
              </a:rPr>
              <a:t>В</a:t>
            </a:r>
          </a:p>
        </p:txBody>
      </p:sp>
      <p:sp>
        <p:nvSpPr>
          <p:cNvPr id="63496" name="Text Box 8">
            <a:extLst>
              <a:ext uri="{FF2B5EF4-FFF2-40B4-BE49-F238E27FC236}">
                <a16:creationId xmlns:a16="http://schemas.microsoft.com/office/drawing/2014/main" id="{57845816-AA8C-6D18-AF54-DECF71D251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1188" y="3141663"/>
            <a:ext cx="8651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r>
              <a:rPr lang="ru-RU" altLang="ru-RU" sz="2400">
                <a:latin typeface="Arial" panose="020B0604020202020204" pitchFamily="34" charset="0"/>
              </a:rPr>
              <a:t>     С </a:t>
            </a:r>
          </a:p>
        </p:txBody>
      </p:sp>
      <p:sp>
        <p:nvSpPr>
          <p:cNvPr id="63497" name="Text Box 9">
            <a:extLst>
              <a:ext uri="{FF2B5EF4-FFF2-40B4-BE49-F238E27FC236}">
                <a16:creationId xmlns:a16="http://schemas.microsoft.com/office/drawing/2014/main" id="{9DBA4075-93E2-BF2A-C596-722904FD21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5373688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r>
              <a:rPr lang="ru-RU" altLang="ru-RU" sz="2400" b="1" i="1">
                <a:latin typeface="Arial" panose="020B0604020202020204" pitchFamily="34" charset="0"/>
              </a:rPr>
              <a:t>     Угол смежный  для острого угла является тупым</a:t>
            </a:r>
            <a:r>
              <a:rPr lang="ru-RU" altLang="ru-RU" sz="2400" b="1">
                <a:latin typeface="Arial" panose="020B0604020202020204" pitchFamily="34" charset="0"/>
              </a:rPr>
              <a:t>.</a:t>
            </a:r>
          </a:p>
        </p:txBody>
      </p:sp>
      <p:sp>
        <p:nvSpPr>
          <p:cNvPr id="63498" name="Text Box 10">
            <a:extLst>
              <a:ext uri="{FF2B5EF4-FFF2-40B4-BE49-F238E27FC236}">
                <a16:creationId xmlns:a16="http://schemas.microsoft.com/office/drawing/2014/main" id="{3D36EEE3-4CF6-7739-B7B2-4BF1BE8E11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03350" y="527050"/>
            <a:ext cx="54864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r>
              <a:rPr lang="ru-RU" altLang="ru-RU" sz="2400" b="1">
                <a:latin typeface="Arial" panose="020B0604020202020204" pitchFamily="34" charset="0"/>
              </a:rPr>
              <a:t>1.Одну из сторон угла продолжить</a:t>
            </a:r>
          </a:p>
          <a:p>
            <a:pPr eaLnBrk="1" hangingPunct="1"/>
            <a:r>
              <a:rPr lang="ru-RU" altLang="ru-RU" sz="2400" b="1">
                <a:latin typeface="Arial" panose="020B0604020202020204" pitchFamily="34" charset="0"/>
              </a:rPr>
              <a:t>за его вершину.</a:t>
            </a:r>
          </a:p>
        </p:txBody>
      </p:sp>
      <p:sp>
        <p:nvSpPr>
          <p:cNvPr id="63499" name="Text Box 11">
            <a:extLst>
              <a:ext uri="{FF2B5EF4-FFF2-40B4-BE49-F238E27FC236}">
                <a16:creationId xmlns:a16="http://schemas.microsoft.com/office/drawing/2014/main" id="{EBB02218-3B99-80F3-297E-B3C22E4186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08400" y="1895475"/>
            <a:ext cx="5208588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r>
              <a:rPr lang="ru-RU" altLang="ru-RU" sz="2400" b="1">
                <a:latin typeface="Arial" panose="020B0604020202020204" pitchFamily="34" charset="0"/>
              </a:rPr>
              <a:t>2.Получившийся угол АОС</a:t>
            </a:r>
          </a:p>
          <a:p>
            <a:pPr eaLnBrk="1" hangingPunct="1"/>
            <a:r>
              <a:rPr lang="ru-RU" altLang="ru-RU" sz="2400" b="1">
                <a:latin typeface="Arial" panose="020B0604020202020204" pitchFamily="34" charset="0"/>
              </a:rPr>
              <a:t>является смежным с углом АОВ.</a:t>
            </a:r>
          </a:p>
        </p:txBody>
      </p:sp>
      <p:sp>
        <p:nvSpPr>
          <p:cNvPr id="18444" name="Oval 12">
            <a:extLst>
              <a:ext uri="{FF2B5EF4-FFF2-40B4-BE49-F238E27FC236}">
                <a16:creationId xmlns:a16="http://schemas.microsoft.com/office/drawing/2014/main" id="{AB37B9EB-9C95-C5E4-E114-A5169A4FDC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16238" y="3529013"/>
            <a:ext cx="142875" cy="1428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8445" name="Arc 13">
            <a:extLst>
              <a:ext uri="{FF2B5EF4-FFF2-40B4-BE49-F238E27FC236}">
                <a16:creationId xmlns:a16="http://schemas.microsoft.com/office/drawing/2014/main" id="{DDFF2C2B-61A0-5BF5-B87F-A8FDC3640ACF}"/>
              </a:ext>
            </a:extLst>
          </p:cNvPr>
          <p:cNvSpPr>
            <a:spLocks/>
          </p:cNvSpPr>
          <p:nvPr/>
        </p:nvSpPr>
        <p:spPr bwMode="auto">
          <a:xfrm rot="1139078">
            <a:off x="3059113" y="3284538"/>
            <a:ext cx="428625" cy="444500"/>
          </a:xfrm>
          <a:custGeom>
            <a:avLst/>
            <a:gdLst>
              <a:gd name="T0" fmla="*/ 0 w 25770"/>
              <a:gd name="T1" fmla="*/ 386221 h 21600"/>
              <a:gd name="T2" fmla="*/ 7129196 w 25770"/>
              <a:gd name="T3" fmla="*/ 5267695 h 21600"/>
              <a:gd name="T4" fmla="*/ 1717710 w 25770"/>
              <a:gd name="T5" fmla="*/ 9147233 h 21600"/>
              <a:gd name="T6" fmla="*/ 0 60000 65536"/>
              <a:gd name="T7" fmla="*/ 0 60000 65536"/>
              <a:gd name="T8" fmla="*/ 0 60000 65536"/>
              <a:gd name="T9" fmla="*/ 0 w 25770"/>
              <a:gd name="T10" fmla="*/ 0 h 21600"/>
              <a:gd name="T11" fmla="*/ 25770 w 2577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5770" h="21600" fill="none" extrusionOk="0">
                <a:moveTo>
                  <a:pt x="-1" y="911"/>
                </a:moveTo>
                <a:cubicBezTo>
                  <a:pt x="2014" y="307"/>
                  <a:pt x="4105" y="-1"/>
                  <a:pt x="6209" y="0"/>
                </a:cubicBezTo>
                <a:cubicBezTo>
                  <a:pt x="14590" y="0"/>
                  <a:pt x="22215" y="4848"/>
                  <a:pt x="25770" y="12438"/>
                </a:cubicBezTo>
              </a:path>
              <a:path w="25770" h="21600" stroke="0" extrusionOk="0">
                <a:moveTo>
                  <a:pt x="-1" y="911"/>
                </a:moveTo>
                <a:cubicBezTo>
                  <a:pt x="2014" y="307"/>
                  <a:pt x="4105" y="-1"/>
                  <a:pt x="6209" y="0"/>
                </a:cubicBezTo>
                <a:cubicBezTo>
                  <a:pt x="14590" y="0"/>
                  <a:pt x="22215" y="4848"/>
                  <a:pt x="25770" y="12438"/>
                </a:cubicBezTo>
                <a:lnTo>
                  <a:pt x="6209" y="21600"/>
                </a:lnTo>
                <a:close/>
              </a:path>
            </a:pathLst>
          </a:custGeom>
          <a:noFill/>
          <a:ln w="38100">
            <a:solidFill>
              <a:srgbClr val="0033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3502" name="Arc 14">
            <a:extLst>
              <a:ext uri="{FF2B5EF4-FFF2-40B4-BE49-F238E27FC236}">
                <a16:creationId xmlns:a16="http://schemas.microsoft.com/office/drawing/2014/main" id="{412FC3F0-68E8-8839-C82C-13E7F5B8DA3D}"/>
              </a:ext>
            </a:extLst>
          </p:cNvPr>
          <p:cNvSpPr>
            <a:spLocks/>
          </p:cNvSpPr>
          <p:nvPr/>
        </p:nvSpPr>
        <p:spPr bwMode="auto">
          <a:xfrm rot="-3572750">
            <a:off x="2339975" y="2924175"/>
            <a:ext cx="865188" cy="865188"/>
          </a:xfrm>
          <a:custGeom>
            <a:avLst/>
            <a:gdLst>
              <a:gd name="T0" fmla="*/ 0 w 31259"/>
              <a:gd name="T1" fmla="*/ 4118495 h 21600"/>
              <a:gd name="T2" fmla="*/ 23946713 w 31259"/>
              <a:gd name="T3" fmla="*/ 26867332 h 21600"/>
              <a:gd name="T4" fmla="*/ 7823145 w 31259"/>
              <a:gd name="T5" fmla="*/ 34655103 h 21600"/>
              <a:gd name="T6" fmla="*/ 0 60000 65536"/>
              <a:gd name="T7" fmla="*/ 0 60000 65536"/>
              <a:gd name="T8" fmla="*/ 0 60000 65536"/>
              <a:gd name="T9" fmla="*/ 0 w 31259"/>
              <a:gd name="T10" fmla="*/ 0 h 21600"/>
              <a:gd name="T11" fmla="*/ 31259 w 31259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1259" h="21600" fill="none" extrusionOk="0">
                <a:moveTo>
                  <a:pt x="-1" y="2566"/>
                </a:moveTo>
                <a:cubicBezTo>
                  <a:pt x="3140" y="881"/>
                  <a:pt x="6648" y="-1"/>
                  <a:pt x="10212" y="0"/>
                </a:cubicBezTo>
                <a:cubicBezTo>
                  <a:pt x="20271" y="0"/>
                  <a:pt x="28998" y="6943"/>
                  <a:pt x="31259" y="16745"/>
                </a:cubicBezTo>
              </a:path>
              <a:path w="31259" h="21600" stroke="0" extrusionOk="0">
                <a:moveTo>
                  <a:pt x="-1" y="2566"/>
                </a:moveTo>
                <a:cubicBezTo>
                  <a:pt x="3140" y="881"/>
                  <a:pt x="6648" y="-1"/>
                  <a:pt x="10212" y="0"/>
                </a:cubicBezTo>
                <a:cubicBezTo>
                  <a:pt x="20271" y="0"/>
                  <a:pt x="28998" y="6943"/>
                  <a:pt x="31259" y="16745"/>
                </a:cubicBezTo>
                <a:lnTo>
                  <a:pt x="10212" y="21600"/>
                </a:lnTo>
                <a:close/>
              </a:path>
            </a:pathLst>
          </a:custGeom>
          <a:noFill/>
          <a:ln w="38100" cap="rnd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20">
            <a:extLst>
              <a:ext uri="{FF2B5EF4-FFF2-40B4-BE49-F238E27FC236}">
                <a16:creationId xmlns:a16="http://schemas.microsoft.com/office/drawing/2014/main" id="{0AC9C5D7-D2C8-D627-C2D6-4F88490283B2}"/>
              </a:ext>
            </a:extLst>
          </p:cNvPr>
          <p:cNvGrpSpPr>
            <a:grpSpLocks/>
          </p:cNvGrpSpPr>
          <p:nvPr/>
        </p:nvGrpSpPr>
        <p:grpSpPr bwMode="auto">
          <a:xfrm>
            <a:off x="0" y="3644900"/>
            <a:ext cx="6196013" cy="646113"/>
            <a:chOff x="974" y="2304"/>
            <a:chExt cx="3903" cy="397"/>
          </a:xfrm>
        </p:grpSpPr>
        <p:sp>
          <p:nvSpPr>
            <p:cNvPr id="18455" name="Freeform 21" descr="Папирус">
              <a:extLst>
                <a:ext uri="{FF2B5EF4-FFF2-40B4-BE49-F238E27FC236}">
                  <a16:creationId xmlns:a16="http://schemas.microsoft.com/office/drawing/2014/main" id="{3D831396-D49E-4506-9EB7-0EF29F1A0BE6}"/>
                </a:ext>
              </a:extLst>
            </p:cNvPr>
            <p:cNvSpPr>
              <a:spLocks/>
            </p:cNvSpPr>
            <p:nvPr/>
          </p:nvSpPr>
          <p:spPr bwMode="auto">
            <a:xfrm>
              <a:off x="976" y="2304"/>
              <a:ext cx="3880" cy="344"/>
            </a:xfrm>
            <a:custGeom>
              <a:avLst/>
              <a:gdLst>
                <a:gd name="T0" fmla="*/ 0 w 3880"/>
                <a:gd name="T1" fmla="*/ 0 h 344"/>
                <a:gd name="T2" fmla="*/ 0 w 3880"/>
                <a:gd name="T3" fmla="*/ 344 h 344"/>
                <a:gd name="T4" fmla="*/ 3872 w 3880"/>
                <a:gd name="T5" fmla="*/ 344 h 344"/>
                <a:gd name="T6" fmla="*/ 3880 w 3880"/>
                <a:gd name="T7" fmla="*/ 0 h 344"/>
                <a:gd name="T8" fmla="*/ 0 w 3880"/>
                <a:gd name="T9" fmla="*/ 0 h 3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80"/>
                <a:gd name="T16" fmla="*/ 0 h 344"/>
                <a:gd name="T17" fmla="*/ 3880 w 3880"/>
                <a:gd name="T18" fmla="*/ 344 h 3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80" h="344">
                  <a:moveTo>
                    <a:pt x="0" y="0"/>
                  </a:moveTo>
                  <a:lnTo>
                    <a:pt x="0" y="344"/>
                  </a:lnTo>
                  <a:lnTo>
                    <a:pt x="3872" y="344"/>
                  </a:lnTo>
                  <a:lnTo>
                    <a:pt x="3880" y="0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 w="127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wrap="none"/>
            <a:lstStyle/>
            <a:p>
              <a:endParaRPr lang="ru-RU"/>
            </a:p>
          </p:txBody>
        </p:sp>
        <p:sp>
          <p:nvSpPr>
            <p:cNvPr id="18456" name="Oval 22">
              <a:extLst>
                <a:ext uri="{FF2B5EF4-FFF2-40B4-BE49-F238E27FC236}">
                  <a16:creationId xmlns:a16="http://schemas.microsoft.com/office/drawing/2014/main" id="{D8FFFE56-1284-C555-AD4D-220E99661B6C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4023734">
              <a:off x="1155" y="2433"/>
              <a:ext cx="91" cy="89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18457" name="Text Box 23">
              <a:extLst>
                <a:ext uri="{FF2B5EF4-FFF2-40B4-BE49-F238E27FC236}">
                  <a16:creationId xmlns:a16="http://schemas.microsoft.com/office/drawing/2014/main" id="{3D53B6DC-33F6-B5C0-C601-C2B7E52C61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75" y="2513"/>
              <a:ext cx="3902" cy="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/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8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8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8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8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8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8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9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9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9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9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9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9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9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9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9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9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9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9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9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9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9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9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9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9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9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9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9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9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9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9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9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9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9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9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endParaRPr lang="ru-RU" altLang="ru-RU" sz="9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458" name="Text Box 24">
              <a:extLst>
                <a:ext uri="{FF2B5EF4-FFF2-40B4-BE49-F238E27FC236}">
                  <a16:creationId xmlns:a16="http://schemas.microsoft.com/office/drawing/2014/main" id="{90208A96-49AE-0A29-C624-967D18790CE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74" y="2432"/>
              <a:ext cx="3903" cy="1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/>
              <a:r>
                <a:rPr lang="en-US" altLang="ru-RU" sz="900" b="1">
                  <a:solidFill>
                    <a:srgbClr val="000000"/>
                  </a:solidFill>
                  <a:cs typeface="Arial" panose="020B0604020202020204" pitchFamily="34" charset="0"/>
                </a:rPr>
                <a:t>0       1       </a:t>
              </a:r>
              <a:r>
                <a:rPr lang="ru-RU" altLang="ru-RU" sz="900" b="1">
                  <a:solidFill>
                    <a:srgbClr val="000000"/>
                  </a:solidFill>
                  <a:cs typeface="Arial" panose="020B0604020202020204" pitchFamily="34" charset="0"/>
                </a:rPr>
                <a:t> </a:t>
              </a:r>
              <a:r>
                <a:rPr lang="en-US" altLang="ru-RU" sz="900" b="1">
                  <a:solidFill>
                    <a:srgbClr val="000000"/>
                  </a:solidFill>
                  <a:cs typeface="Arial" panose="020B0604020202020204" pitchFamily="34" charset="0"/>
                </a:rPr>
                <a:t>2       3        </a:t>
              </a:r>
              <a:r>
                <a:rPr lang="ru-RU" altLang="ru-RU" sz="900" b="1">
                  <a:solidFill>
                    <a:srgbClr val="000000"/>
                  </a:solidFill>
                  <a:cs typeface="Arial" panose="020B0604020202020204" pitchFamily="34" charset="0"/>
                </a:rPr>
                <a:t> </a:t>
              </a:r>
              <a:r>
                <a:rPr lang="en-US" altLang="ru-RU" sz="900" b="1">
                  <a:solidFill>
                    <a:srgbClr val="000000"/>
                  </a:solidFill>
                  <a:cs typeface="Arial" panose="020B0604020202020204" pitchFamily="34" charset="0"/>
                </a:rPr>
                <a:t>4        5        </a:t>
              </a:r>
              <a:r>
                <a:rPr lang="ru-RU" altLang="ru-RU" sz="900" b="1">
                  <a:solidFill>
                    <a:srgbClr val="000000"/>
                  </a:solidFill>
                  <a:cs typeface="Arial" panose="020B0604020202020204" pitchFamily="34" charset="0"/>
                </a:rPr>
                <a:t> </a:t>
              </a:r>
              <a:r>
                <a:rPr lang="en-US" altLang="ru-RU" sz="900" b="1">
                  <a:solidFill>
                    <a:srgbClr val="000000"/>
                  </a:solidFill>
                  <a:cs typeface="Arial" panose="020B0604020202020204" pitchFamily="34" charset="0"/>
                </a:rPr>
                <a:t>6        7        8        </a:t>
              </a:r>
              <a:r>
                <a:rPr lang="ru-RU" altLang="ru-RU" sz="900" b="1">
                  <a:solidFill>
                    <a:srgbClr val="000000"/>
                  </a:solidFill>
                  <a:cs typeface="Arial" panose="020B0604020202020204" pitchFamily="34" charset="0"/>
                </a:rPr>
                <a:t> </a:t>
              </a:r>
              <a:r>
                <a:rPr lang="en-US" altLang="ru-RU" sz="900" b="1">
                  <a:solidFill>
                    <a:srgbClr val="000000"/>
                  </a:solidFill>
                  <a:cs typeface="Arial" panose="020B0604020202020204" pitchFamily="34" charset="0"/>
                </a:rPr>
                <a:t>9       10      11      12       13      14      15      16      17</a:t>
              </a:r>
              <a:endParaRPr lang="ru-RU" altLang="ru-RU" sz="900" b="1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</p:grpSp>
      <p:grpSp>
        <p:nvGrpSpPr>
          <p:cNvPr id="3" name="Group 25">
            <a:extLst>
              <a:ext uri="{FF2B5EF4-FFF2-40B4-BE49-F238E27FC236}">
                <a16:creationId xmlns:a16="http://schemas.microsoft.com/office/drawing/2014/main" id="{18CDEBDB-660F-D426-109E-E55B8D6B3AF8}"/>
              </a:ext>
            </a:extLst>
          </p:cNvPr>
          <p:cNvGrpSpPr>
            <a:grpSpLocks/>
          </p:cNvGrpSpPr>
          <p:nvPr/>
        </p:nvGrpSpPr>
        <p:grpSpPr bwMode="auto">
          <a:xfrm rot="18469322" flipH="1">
            <a:off x="3096419" y="-927894"/>
            <a:ext cx="3205163" cy="1406525"/>
            <a:chOff x="763" y="1945"/>
            <a:chExt cx="2019" cy="886"/>
          </a:xfrm>
        </p:grpSpPr>
        <p:sp>
          <p:nvSpPr>
            <p:cNvPr id="18449" name="Freeform 26">
              <a:extLst>
                <a:ext uri="{FF2B5EF4-FFF2-40B4-BE49-F238E27FC236}">
                  <a16:creationId xmlns:a16="http://schemas.microsoft.com/office/drawing/2014/main" id="{50DA03BB-BFE9-AFEE-A5DF-31A5BBA5D3D2}"/>
                </a:ext>
              </a:extLst>
            </p:cNvPr>
            <p:cNvSpPr>
              <a:spLocks/>
            </p:cNvSpPr>
            <p:nvPr/>
          </p:nvSpPr>
          <p:spPr bwMode="auto">
            <a:xfrm rot="-3316674">
              <a:off x="1322" y="1450"/>
              <a:ext cx="852" cy="1909"/>
            </a:xfrm>
            <a:custGeom>
              <a:avLst/>
              <a:gdLst>
                <a:gd name="T0" fmla="*/ 0 w 1252"/>
                <a:gd name="T1" fmla="*/ 55 h 3125"/>
                <a:gd name="T2" fmla="*/ 154 w 1252"/>
                <a:gd name="T3" fmla="*/ 0 h 3125"/>
                <a:gd name="T4" fmla="*/ 802 w 1252"/>
                <a:gd name="T5" fmla="*/ 1552 h 3125"/>
                <a:gd name="T6" fmla="*/ 852 w 1252"/>
                <a:gd name="T7" fmla="*/ 1909 h 3125"/>
                <a:gd name="T8" fmla="*/ 648 w 1252"/>
                <a:gd name="T9" fmla="*/ 1607 h 3125"/>
                <a:gd name="T10" fmla="*/ 0 w 1252"/>
                <a:gd name="T11" fmla="*/ 55 h 31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52"/>
                <a:gd name="T19" fmla="*/ 0 h 3125"/>
                <a:gd name="T20" fmla="*/ 1252 w 1252"/>
                <a:gd name="T21" fmla="*/ 3125 h 312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52" h="3125">
                  <a:moveTo>
                    <a:pt x="0" y="90"/>
                  </a:moveTo>
                  <a:lnTo>
                    <a:pt x="227" y="0"/>
                  </a:lnTo>
                  <a:lnTo>
                    <a:pt x="1179" y="2540"/>
                  </a:lnTo>
                  <a:lnTo>
                    <a:pt x="1252" y="3125"/>
                  </a:lnTo>
                  <a:lnTo>
                    <a:pt x="952" y="263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FF66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515" name="Freeform 27">
              <a:extLst>
                <a:ext uri="{FF2B5EF4-FFF2-40B4-BE49-F238E27FC236}">
                  <a16:creationId xmlns:a16="http://schemas.microsoft.com/office/drawing/2014/main" id="{0C03C205-0632-B9C7-AA17-8A95B1959798}"/>
                </a:ext>
              </a:extLst>
            </p:cNvPr>
            <p:cNvSpPr>
              <a:spLocks/>
            </p:cNvSpPr>
            <p:nvPr/>
          </p:nvSpPr>
          <p:spPr bwMode="auto">
            <a:xfrm rot="-3316674">
              <a:off x="2484" y="2396"/>
              <a:ext cx="215" cy="371"/>
            </a:xfrm>
            <a:custGeom>
              <a:avLst/>
              <a:gdLst/>
              <a:ahLst/>
              <a:cxnLst>
                <a:cxn ang="0">
                  <a:pos x="316" y="608"/>
                </a:cxn>
                <a:cxn ang="0">
                  <a:pos x="227" y="0"/>
                </a:cxn>
                <a:cxn ang="0">
                  <a:pos x="0" y="90"/>
                </a:cxn>
                <a:cxn ang="0">
                  <a:pos x="316" y="608"/>
                </a:cxn>
              </a:cxnLst>
              <a:rect l="0" t="0" r="r" b="b"/>
              <a:pathLst>
                <a:path w="316" h="608">
                  <a:moveTo>
                    <a:pt x="316" y="608"/>
                  </a:moveTo>
                  <a:lnTo>
                    <a:pt x="227" y="0"/>
                  </a:lnTo>
                  <a:lnTo>
                    <a:pt x="0" y="90"/>
                  </a:lnTo>
                  <a:lnTo>
                    <a:pt x="316" y="608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50000">
                  <a:srgbClr val="FF9900"/>
                </a:gs>
                <a:gs pos="100000">
                  <a:schemeClr val="bg1"/>
                </a:gs>
              </a:gsLst>
              <a:lin ang="2700000" scaled="1"/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451" name="Freeform 28">
              <a:extLst>
                <a:ext uri="{FF2B5EF4-FFF2-40B4-BE49-F238E27FC236}">
                  <a16:creationId xmlns:a16="http://schemas.microsoft.com/office/drawing/2014/main" id="{730A96B8-4907-8355-61DD-0D59E0F71431}"/>
                </a:ext>
              </a:extLst>
            </p:cNvPr>
            <p:cNvSpPr>
              <a:spLocks/>
            </p:cNvSpPr>
            <p:nvPr/>
          </p:nvSpPr>
          <p:spPr bwMode="auto">
            <a:xfrm rot="-3316674">
              <a:off x="2671" y="2522"/>
              <a:ext cx="82" cy="141"/>
            </a:xfrm>
            <a:custGeom>
              <a:avLst/>
              <a:gdLst>
                <a:gd name="T0" fmla="*/ 58 w 121"/>
                <a:gd name="T1" fmla="*/ 0 h 230"/>
                <a:gd name="T2" fmla="*/ 0 w 121"/>
                <a:gd name="T3" fmla="*/ 15 h 230"/>
                <a:gd name="T4" fmla="*/ 82 w 121"/>
                <a:gd name="T5" fmla="*/ 141 h 230"/>
                <a:gd name="T6" fmla="*/ 58 w 121"/>
                <a:gd name="T7" fmla="*/ 0 h 23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1"/>
                <a:gd name="T13" fmla="*/ 0 h 230"/>
                <a:gd name="T14" fmla="*/ 121 w 121"/>
                <a:gd name="T15" fmla="*/ 230 h 23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1" h="230">
                  <a:moveTo>
                    <a:pt x="85" y="0"/>
                  </a:moveTo>
                  <a:lnTo>
                    <a:pt x="0" y="25"/>
                  </a:lnTo>
                  <a:lnTo>
                    <a:pt x="121" y="23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18452" name="Group 29">
              <a:extLst>
                <a:ext uri="{FF2B5EF4-FFF2-40B4-BE49-F238E27FC236}">
                  <a16:creationId xmlns:a16="http://schemas.microsoft.com/office/drawing/2014/main" id="{20A21C78-4623-1B66-DC3C-DDDA434DAD9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63" y="1945"/>
              <a:ext cx="1677" cy="744"/>
              <a:chOff x="763" y="1945"/>
              <a:chExt cx="1677" cy="744"/>
            </a:xfrm>
          </p:grpSpPr>
          <p:sp>
            <p:nvSpPr>
              <p:cNvPr id="18453" name="Freeform 30">
                <a:extLst>
                  <a:ext uri="{FF2B5EF4-FFF2-40B4-BE49-F238E27FC236}">
                    <a16:creationId xmlns:a16="http://schemas.microsoft.com/office/drawing/2014/main" id="{B7A7C63D-6F74-7D8B-A3F8-D7E522FC373A}"/>
                  </a:ext>
                </a:extLst>
              </p:cNvPr>
              <p:cNvSpPr>
                <a:spLocks/>
              </p:cNvSpPr>
              <p:nvPr/>
            </p:nvSpPr>
            <p:spPr bwMode="auto">
              <a:xfrm rot="-3316674">
                <a:off x="1271" y="1519"/>
                <a:ext cx="744" cy="1595"/>
              </a:xfrm>
              <a:custGeom>
                <a:avLst/>
                <a:gdLst>
                  <a:gd name="T0" fmla="*/ 590 w 1094"/>
                  <a:gd name="T1" fmla="*/ 1595 h 2612"/>
                  <a:gd name="T2" fmla="*/ 744 w 1094"/>
                  <a:gd name="T3" fmla="*/ 1540 h 2612"/>
                  <a:gd name="T4" fmla="*/ 691 w 1094"/>
                  <a:gd name="T5" fmla="*/ 1560 h 2612"/>
                  <a:gd name="T6" fmla="*/ 57 w 1094"/>
                  <a:gd name="T7" fmla="*/ 0 h 2612"/>
                  <a:gd name="T8" fmla="*/ 0 w 1094"/>
                  <a:gd name="T9" fmla="*/ 18 h 2612"/>
                  <a:gd name="T10" fmla="*/ 639 w 1094"/>
                  <a:gd name="T11" fmla="*/ 1578 h 261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94"/>
                  <a:gd name="T19" fmla="*/ 0 h 2612"/>
                  <a:gd name="T20" fmla="*/ 1094 w 1094"/>
                  <a:gd name="T21" fmla="*/ 2612 h 261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94" h="2612">
                    <a:moveTo>
                      <a:pt x="867" y="2612"/>
                    </a:moveTo>
                    <a:lnTo>
                      <a:pt x="1094" y="2522"/>
                    </a:lnTo>
                    <a:lnTo>
                      <a:pt x="1016" y="2554"/>
                    </a:lnTo>
                    <a:lnTo>
                      <a:pt x="84" y="0"/>
                    </a:lnTo>
                    <a:lnTo>
                      <a:pt x="0" y="30"/>
                    </a:lnTo>
                    <a:lnTo>
                      <a:pt x="940" y="2584"/>
                    </a:lnTo>
                  </a:path>
                </a:pathLst>
              </a:custGeom>
              <a:solidFill>
                <a:srgbClr val="FF66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454" name="Freeform 31">
                <a:extLst>
                  <a:ext uri="{FF2B5EF4-FFF2-40B4-BE49-F238E27FC236}">
                    <a16:creationId xmlns:a16="http://schemas.microsoft.com/office/drawing/2014/main" id="{32ACF934-938B-EE92-F009-D8E04453F3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3" y="2084"/>
                <a:ext cx="42" cy="155"/>
              </a:xfrm>
              <a:custGeom>
                <a:avLst/>
                <a:gdLst>
                  <a:gd name="T0" fmla="*/ 33 w 42"/>
                  <a:gd name="T1" fmla="*/ 0 h 155"/>
                  <a:gd name="T2" fmla="*/ 41 w 42"/>
                  <a:gd name="T3" fmla="*/ 48 h 155"/>
                  <a:gd name="T4" fmla="*/ 29 w 42"/>
                  <a:gd name="T5" fmla="*/ 116 h 155"/>
                  <a:gd name="T6" fmla="*/ 9 w 42"/>
                  <a:gd name="T7" fmla="*/ 152 h 155"/>
                  <a:gd name="T8" fmla="*/ 1 w 42"/>
                  <a:gd name="T9" fmla="*/ 96 h 155"/>
                  <a:gd name="T10" fmla="*/ 5 w 42"/>
                  <a:gd name="T11" fmla="*/ 52 h 155"/>
                  <a:gd name="T12" fmla="*/ 33 w 42"/>
                  <a:gd name="T13" fmla="*/ 0 h 15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2"/>
                  <a:gd name="T22" fmla="*/ 0 h 155"/>
                  <a:gd name="T23" fmla="*/ 42 w 42"/>
                  <a:gd name="T24" fmla="*/ 155 h 15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2" h="155">
                    <a:moveTo>
                      <a:pt x="33" y="0"/>
                    </a:moveTo>
                    <a:cubicBezTo>
                      <a:pt x="42" y="3"/>
                      <a:pt x="42" y="29"/>
                      <a:pt x="41" y="48"/>
                    </a:cubicBezTo>
                    <a:cubicBezTo>
                      <a:pt x="40" y="67"/>
                      <a:pt x="34" y="99"/>
                      <a:pt x="29" y="116"/>
                    </a:cubicBezTo>
                    <a:cubicBezTo>
                      <a:pt x="24" y="133"/>
                      <a:pt x="14" y="155"/>
                      <a:pt x="9" y="152"/>
                    </a:cubicBezTo>
                    <a:cubicBezTo>
                      <a:pt x="4" y="149"/>
                      <a:pt x="2" y="113"/>
                      <a:pt x="1" y="96"/>
                    </a:cubicBezTo>
                    <a:cubicBezTo>
                      <a:pt x="0" y="79"/>
                      <a:pt x="0" y="68"/>
                      <a:pt x="5" y="52"/>
                    </a:cubicBezTo>
                    <a:cubicBezTo>
                      <a:pt x="10" y="36"/>
                      <a:pt x="27" y="11"/>
                      <a:pt x="33" y="0"/>
                    </a:cubicBezTo>
                    <a:close/>
                  </a:path>
                </a:pathLst>
              </a:custGeom>
              <a:solidFill>
                <a:srgbClr val="CC0F00"/>
              </a:solidFill>
              <a:ln w="12700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wrap="none"/>
              <a:lstStyle/>
              <a:p>
                <a:endParaRPr lang="ru-RU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34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34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34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16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634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634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634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4220"/>
                            </p:stCondLst>
                            <p:childTnLst>
                              <p:par>
                                <p:cTn id="1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6220"/>
                            </p:stCondLst>
                            <p:childTnLst>
                              <p:par>
                                <p:cTn id="50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1.6763E-6 L -0.25799 -1.6763E-6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634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899" y="0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128 0.32255 L -0.25017 0.33318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44" y="5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8220"/>
                            </p:stCondLst>
                            <p:childTnLst>
                              <p:par>
                                <p:cTn id="5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35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35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34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34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34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349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349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349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349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349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349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349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349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10220"/>
                            </p:stCondLst>
                            <p:childTnLst>
                              <p:par>
                                <p:cTn id="76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10720"/>
                            </p:stCondLst>
                            <p:childTnLst>
                              <p:par>
                                <p:cTn id="81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11220"/>
                            </p:stCondLst>
                            <p:childTnLst>
                              <p:par>
                                <p:cTn id="86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34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634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634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634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 tmFilter="0,0; .5, 1; 1, 1"/>
                                        <p:tgtEl>
                                          <p:spTgt spid="634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 nodeType="afterGroup">
                            <p:stCondLst>
                              <p:cond delay="12720"/>
                            </p:stCondLst>
                            <p:childTnLst>
                              <p:par>
                                <p:cTn id="94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634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634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634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634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 tmFilter="0,0; .5, 1; 1, 1"/>
                                        <p:tgtEl>
                                          <p:spTgt spid="634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 nodeType="afterGroup">
                            <p:stCondLst>
                              <p:cond delay="14420"/>
                            </p:stCondLst>
                            <p:childTnLst>
                              <p:par>
                                <p:cTn id="102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34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634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34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6" grpId="0"/>
      <p:bldP spid="63498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5">
            <a:extLst>
              <a:ext uri="{FF2B5EF4-FFF2-40B4-BE49-F238E27FC236}">
                <a16:creationId xmlns:a16="http://schemas.microsoft.com/office/drawing/2014/main" id="{A016749E-00CC-8225-D78E-15CB3122FE4B}"/>
              </a:ext>
            </a:extLst>
          </p:cNvPr>
          <p:cNvPicPr/>
          <p:nvPr/>
        </p:nvPicPr>
        <p:blipFill>
          <a:blip r:embed="rId2"/>
          <a:stretch/>
        </p:blipFill>
        <p:spPr>
          <a:xfrm>
            <a:off x="2160" y="0"/>
            <a:ext cx="9139680" cy="6857640"/>
          </a:xfrm>
          <a:prstGeom prst="rect">
            <a:avLst/>
          </a:prstGeom>
          <a:ln>
            <a:noFill/>
          </a:ln>
        </p:spPr>
      </p:pic>
      <p:sp>
        <p:nvSpPr>
          <p:cNvPr id="64514" name="Line 2">
            <a:extLst>
              <a:ext uri="{FF2B5EF4-FFF2-40B4-BE49-F238E27FC236}">
                <a16:creationId xmlns:a16="http://schemas.microsoft.com/office/drawing/2014/main" id="{62DA947E-E07E-0D7F-2F2B-DDA102A47615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195513" y="3716338"/>
            <a:ext cx="1439862" cy="0"/>
          </a:xfrm>
          <a:prstGeom prst="line">
            <a:avLst/>
          </a:prstGeom>
          <a:noFill/>
          <a:ln w="5715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4515" name="Rectangle 3">
            <a:extLst>
              <a:ext uri="{FF2B5EF4-FFF2-40B4-BE49-F238E27FC236}">
                <a16:creationId xmlns:a16="http://schemas.microsoft.com/office/drawing/2014/main" id="{AE457451-4C79-DDB7-3714-95DAE8D24543}"/>
              </a:ext>
            </a:extLst>
          </p:cNvPr>
          <p:cNvSpPr>
            <a:spLocks noGrp="1" noChangeArrowheads="1"/>
          </p:cNvSpPr>
          <p:nvPr>
            <p:ph type="body" sz="half" idx="2"/>
          </p:nvPr>
        </p:nvSpPr>
        <p:spPr>
          <a:xfrm>
            <a:off x="4787900" y="1125538"/>
            <a:ext cx="4038600" cy="4525962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ru-RU" sz="2400" b="1"/>
              <a:t>1. Одну из сторон угла продолжить за его вершину.</a:t>
            </a:r>
          </a:p>
          <a:p>
            <a:pPr eaLnBrk="1" hangingPunct="1">
              <a:defRPr/>
            </a:pPr>
            <a:endParaRPr lang="ru-RU" sz="2400" b="1"/>
          </a:p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ru-RU" sz="2400" b="1"/>
              <a:t>2. Получившийся угол АОС является смежным для    угла АОВ.</a:t>
            </a:r>
          </a:p>
        </p:txBody>
      </p:sp>
      <p:sp>
        <p:nvSpPr>
          <p:cNvPr id="19460" name="Line 4">
            <a:extLst>
              <a:ext uri="{FF2B5EF4-FFF2-40B4-BE49-F238E27FC236}">
                <a16:creationId xmlns:a16="http://schemas.microsoft.com/office/drawing/2014/main" id="{646D9240-5C9B-552D-F0CE-302A846120B8}"/>
              </a:ext>
            </a:extLst>
          </p:cNvPr>
          <p:cNvSpPr>
            <a:spLocks noChangeShapeType="1"/>
          </p:cNvSpPr>
          <p:nvPr/>
        </p:nvSpPr>
        <p:spPr bwMode="auto">
          <a:xfrm>
            <a:off x="1258888" y="1916113"/>
            <a:ext cx="792162" cy="1800225"/>
          </a:xfrm>
          <a:prstGeom prst="line">
            <a:avLst/>
          </a:prstGeom>
          <a:noFill/>
          <a:ln w="76200">
            <a:solidFill>
              <a:srgbClr val="FF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9461" name="Line 5">
            <a:extLst>
              <a:ext uri="{FF2B5EF4-FFF2-40B4-BE49-F238E27FC236}">
                <a16:creationId xmlns:a16="http://schemas.microsoft.com/office/drawing/2014/main" id="{0EF70FD9-C531-B254-99D7-90ED653A54B7}"/>
              </a:ext>
            </a:extLst>
          </p:cNvPr>
          <p:cNvSpPr>
            <a:spLocks noChangeShapeType="1"/>
          </p:cNvSpPr>
          <p:nvPr/>
        </p:nvSpPr>
        <p:spPr bwMode="auto">
          <a:xfrm>
            <a:off x="2268538" y="4005263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9462" name="Line 6">
            <a:extLst>
              <a:ext uri="{FF2B5EF4-FFF2-40B4-BE49-F238E27FC236}">
                <a16:creationId xmlns:a16="http://schemas.microsoft.com/office/drawing/2014/main" id="{5949DFD5-033A-4B15-2FE0-44F4AE6B5683}"/>
              </a:ext>
            </a:extLst>
          </p:cNvPr>
          <p:cNvSpPr>
            <a:spLocks noChangeShapeType="1"/>
          </p:cNvSpPr>
          <p:nvPr/>
        </p:nvSpPr>
        <p:spPr bwMode="auto">
          <a:xfrm>
            <a:off x="2122488" y="3716338"/>
            <a:ext cx="2089150" cy="0"/>
          </a:xfrm>
          <a:prstGeom prst="line">
            <a:avLst/>
          </a:prstGeom>
          <a:noFill/>
          <a:ln w="76200">
            <a:solidFill>
              <a:srgbClr val="FF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9463" name="Oval 7">
            <a:extLst>
              <a:ext uri="{FF2B5EF4-FFF2-40B4-BE49-F238E27FC236}">
                <a16:creationId xmlns:a16="http://schemas.microsoft.com/office/drawing/2014/main" id="{5A285D64-C5A8-AA31-C9B4-3BBBF59B94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79613" y="3644900"/>
            <a:ext cx="144462" cy="14446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9464" name="Text Box 8">
            <a:extLst>
              <a:ext uri="{FF2B5EF4-FFF2-40B4-BE49-F238E27FC236}">
                <a16:creationId xmlns:a16="http://schemas.microsoft.com/office/drawing/2014/main" id="{16D5CC91-F825-A65D-5066-0F8B082517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55738" y="1792288"/>
            <a:ext cx="3873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r>
              <a:rPr lang="ru-RU" altLang="ru-RU" sz="2400">
                <a:latin typeface="Arial" panose="020B0604020202020204" pitchFamily="34" charset="0"/>
              </a:rPr>
              <a:t>А</a:t>
            </a:r>
          </a:p>
        </p:txBody>
      </p:sp>
      <p:sp>
        <p:nvSpPr>
          <p:cNvPr id="19465" name="Text Box 9">
            <a:extLst>
              <a:ext uri="{FF2B5EF4-FFF2-40B4-BE49-F238E27FC236}">
                <a16:creationId xmlns:a16="http://schemas.microsoft.com/office/drawing/2014/main" id="{9868C298-BC00-97D4-5631-3A02067474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03663" y="3735388"/>
            <a:ext cx="3873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r>
              <a:rPr lang="ru-RU" altLang="ru-RU" sz="2400">
                <a:latin typeface="Arial" panose="020B0604020202020204" pitchFamily="34" charset="0"/>
              </a:rPr>
              <a:t>В</a:t>
            </a:r>
          </a:p>
        </p:txBody>
      </p:sp>
      <p:sp>
        <p:nvSpPr>
          <p:cNvPr id="64522" name="Text Box 10">
            <a:extLst>
              <a:ext uri="{FF2B5EF4-FFF2-40B4-BE49-F238E27FC236}">
                <a16:creationId xmlns:a16="http://schemas.microsoft.com/office/drawing/2014/main" id="{EDDE47C7-0168-155A-ADDB-AF648D5BE2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2138" y="3663950"/>
            <a:ext cx="4048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r>
              <a:rPr lang="ru-RU" altLang="ru-RU" sz="2400">
                <a:latin typeface="Arial" panose="020B0604020202020204" pitchFamily="34" charset="0"/>
              </a:rPr>
              <a:t>С</a:t>
            </a:r>
          </a:p>
        </p:txBody>
      </p:sp>
      <p:sp>
        <p:nvSpPr>
          <p:cNvPr id="19467" name="Rectangle 11">
            <a:extLst>
              <a:ext uri="{FF2B5EF4-FFF2-40B4-BE49-F238E27FC236}">
                <a16:creationId xmlns:a16="http://schemas.microsoft.com/office/drawing/2014/main" id="{B8418356-2071-62C7-0C73-032C74B871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3713" y="3716338"/>
            <a:ext cx="4206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r>
              <a:rPr lang="ru-RU" altLang="ru-RU" sz="2400">
                <a:latin typeface="Arial" panose="020B0604020202020204" pitchFamily="34" charset="0"/>
              </a:rPr>
              <a:t>О</a:t>
            </a:r>
          </a:p>
        </p:txBody>
      </p:sp>
      <p:sp>
        <p:nvSpPr>
          <p:cNvPr id="64524" name="Arc 12">
            <a:extLst>
              <a:ext uri="{FF2B5EF4-FFF2-40B4-BE49-F238E27FC236}">
                <a16:creationId xmlns:a16="http://schemas.microsoft.com/office/drawing/2014/main" id="{1862F8D9-FB90-3106-1DD6-2F0BACDA8DC4}"/>
              </a:ext>
            </a:extLst>
          </p:cNvPr>
          <p:cNvSpPr>
            <a:spLocks/>
          </p:cNvSpPr>
          <p:nvPr/>
        </p:nvSpPr>
        <p:spPr bwMode="auto">
          <a:xfrm rot="-608804">
            <a:off x="1979613" y="3357563"/>
            <a:ext cx="503237" cy="431800"/>
          </a:xfrm>
          <a:custGeom>
            <a:avLst/>
            <a:gdLst>
              <a:gd name="T0" fmla="*/ 0 w 21241"/>
              <a:gd name="T1" fmla="*/ 0 h 21600"/>
              <a:gd name="T2" fmla="*/ 11922577 w 21241"/>
              <a:gd name="T3" fmla="*/ 7063848 h 21600"/>
              <a:gd name="T4" fmla="*/ 0 w 21241"/>
              <a:gd name="T5" fmla="*/ 8632001 h 21600"/>
              <a:gd name="T6" fmla="*/ 0 60000 65536"/>
              <a:gd name="T7" fmla="*/ 0 60000 65536"/>
              <a:gd name="T8" fmla="*/ 0 60000 65536"/>
              <a:gd name="T9" fmla="*/ 0 w 21241"/>
              <a:gd name="T10" fmla="*/ 0 h 21600"/>
              <a:gd name="T11" fmla="*/ 21241 w 21241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241" h="21600" fill="none" extrusionOk="0">
                <a:moveTo>
                  <a:pt x="-1" y="0"/>
                </a:moveTo>
                <a:cubicBezTo>
                  <a:pt x="10415" y="0"/>
                  <a:pt x="19348" y="7433"/>
                  <a:pt x="21240" y="17676"/>
                </a:cubicBezTo>
              </a:path>
              <a:path w="21241" h="21600" stroke="0" extrusionOk="0">
                <a:moveTo>
                  <a:pt x="-1" y="0"/>
                </a:moveTo>
                <a:cubicBezTo>
                  <a:pt x="10415" y="0"/>
                  <a:pt x="19348" y="7433"/>
                  <a:pt x="21240" y="17676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4525" name="Text Box 13">
            <a:extLst>
              <a:ext uri="{FF2B5EF4-FFF2-40B4-BE49-F238E27FC236}">
                <a16:creationId xmlns:a16="http://schemas.microsoft.com/office/drawing/2014/main" id="{CAB41B65-0EC0-20CA-0FF9-70D224C2BD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8888" y="5157788"/>
            <a:ext cx="7129462" cy="884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r>
              <a:rPr lang="ru-RU" altLang="ru-RU" sz="2400" b="1" i="1">
                <a:latin typeface="Arial" panose="020B0604020202020204" pitchFamily="34" charset="0"/>
              </a:rPr>
              <a:t>Угол смежный для тупого угла является острым</a:t>
            </a:r>
            <a:r>
              <a:rPr lang="ru-RU" altLang="ru-RU" sz="2800" b="1" i="1">
                <a:latin typeface="Arial" panose="020B0604020202020204" pitchFamily="34" charset="0"/>
              </a:rPr>
              <a:t>.</a:t>
            </a:r>
          </a:p>
        </p:txBody>
      </p:sp>
      <p:pic>
        <p:nvPicPr>
          <p:cNvPr id="64526" name="Picture 14" descr="линейка">
            <a:extLst>
              <a:ext uri="{FF2B5EF4-FFF2-40B4-BE49-F238E27FC236}">
                <a16:creationId xmlns:a16="http://schemas.microsoft.com/office/drawing/2014/main" id="{A4E73A83-A214-F86D-9EFD-1E4965CB39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68538" y="5516563"/>
            <a:ext cx="1828800" cy="20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527" name="Arc 15">
            <a:extLst>
              <a:ext uri="{FF2B5EF4-FFF2-40B4-BE49-F238E27FC236}">
                <a16:creationId xmlns:a16="http://schemas.microsoft.com/office/drawing/2014/main" id="{CC77119F-7D59-3665-AF0D-41A8362A5F71}"/>
              </a:ext>
            </a:extLst>
          </p:cNvPr>
          <p:cNvSpPr>
            <a:spLocks/>
          </p:cNvSpPr>
          <p:nvPr/>
        </p:nvSpPr>
        <p:spPr bwMode="auto">
          <a:xfrm rot="-4186310">
            <a:off x="1367631" y="3321844"/>
            <a:ext cx="503238" cy="431800"/>
          </a:xfrm>
          <a:custGeom>
            <a:avLst/>
            <a:gdLst>
              <a:gd name="T0" fmla="*/ 0 w 21241"/>
              <a:gd name="T1" fmla="*/ 0 h 21600"/>
              <a:gd name="T2" fmla="*/ 11922624 w 21241"/>
              <a:gd name="T3" fmla="*/ 7063848 h 21600"/>
              <a:gd name="T4" fmla="*/ 0 w 21241"/>
              <a:gd name="T5" fmla="*/ 8632001 h 21600"/>
              <a:gd name="T6" fmla="*/ 0 60000 65536"/>
              <a:gd name="T7" fmla="*/ 0 60000 65536"/>
              <a:gd name="T8" fmla="*/ 0 60000 65536"/>
              <a:gd name="T9" fmla="*/ 0 w 21241"/>
              <a:gd name="T10" fmla="*/ 0 h 21600"/>
              <a:gd name="T11" fmla="*/ 21241 w 21241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241" h="21600" fill="none" extrusionOk="0">
                <a:moveTo>
                  <a:pt x="-1" y="0"/>
                </a:moveTo>
                <a:cubicBezTo>
                  <a:pt x="10415" y="0"/>
                  <a:pt x="19348" y="7433"/>
                  <a:pt x="21240" y="17676"/>
                </a:cubicBezTo>
              </a:path>
              <a:path w="21241" h="21600" stroke="0" extrusionOk="0">
                <a:moveTo>
                  <a:pt x="-1" y="0"/>
                </a:moveTo>
                <a:cubicBezTo>
                  <a:pt x="10415" y="0"/>
                  <a:pt x="19348" y="7433"/>
                  <a:pt x="21240" y="17676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16">
            <a:extLst>
              <a:ext uri="{FF2B5EF4-FFF2-40B4-BE49-F238E27FC236}">
                <a16:creationId xmlns:a16="http://schemas.microsoft.com/office/drawing/2014/main" id="{4EC4B6E8-E9F1-A578-BD24-A27CAE8F34B4}"/>
              </a:ext>
            </a:extLst>
          </p:cNvPr>
          <p:cNvGrpSpPr>
            <a:grpSpLocks/>
          </p:cNvGrpSpPr>
          <p:nvPr/>
        </p:nvGrpSpPr>
        <p:grpSpPr bwMode="auto">
          <a:xfrm rot="18469322" flipH="1">
            <a:off x="3312319" y="-1288256"/>
            <a:ext cx="3205163" cy="1406525"/>
            <a:chOff x="763" y="1945"/>
            <a:chExt cx="2019" cy="886"/>
          </a:xfrm>
        </p:grpSpPr>
        <p:sp>
          <p:nvSpPr>
            <p:cNvPr id="19473" name="Freeform 17">
              <a:extLst>
                <a:ext uri="{FF2B5EF4-FFF2-40B4-BE49-F238E27FC236}">
                  <a16:creationId xmlns:a16="http://schemas.microsoft.com/office/drawing/2014/main" id="{5869BD24-E965-0B80-2EBC-3EF2E65693EB}"/>
                </a:ext>
              </a:extLst>
            </p:cNvPr>
            <p:cNvSpPr>
              <a:spLocks/>
            </p:cNvSpPr>
            <p:nvPr/>
          </p:nvSpPr>
          <p:spPr bwMode="auto">
            <a:xfrm rot="-3316674">
              <a:off x="1322" y="1450"/>
              <a:ext cx="852" cy="1909"/>
            </a:xfrm>
            <a:custGeom>
              <a:avLst/>
              <a:gdLst>
                <a:gd name="T0" fmla="*/ 0 w 1252"/>
                <a:gd name="T1" fmla="*/ 55 h 3125"/>
                <a:gd name="T2" fmla="*/ 154 w 1252"/>
                <a:gd name="T3" fmla="*/ 0 h 3125"/>
                <a:gd name="T4" fmla="*/ 802 w 1252"/>
                <a:gd name="T5" fmla="*/ 1552 h 3125"/>
                <a:gd name="T6" fmla="*/ 852 w 1252"/>
                <a:gd name="T7" fmla="*/ 1909 h 3125"/>
                <a:gd name="T8" fmla="*/ 648 w 1252"/>
                <a:gd name="T9" fmla="*/ 1607 h 3125"/>
                <a:gd name="T10" fmla="*/ 0 w 1252"/>
                <a:gd name="T11" fmla="*/ 55 h 31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52"/>
                <a:gd name="T19" fmla="*/ 0 h 3125"/>
                <a:gd name="T20" fmla="*/ 1252 w 1252"/>
                <a:gd name="T21" fmla="*/ 3125 h 312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52" h="3125">
                  <a:moveTo>
                    <a:pt x="0" y="90"/>
                  </a:moveTo>
                  <a:lnTo>
                    <a:pt x="227" y="0"/>
                  </a:lnTo>
                  <a:lnTo>
                    <a:pt x="1179" y="2540"/>
                  </a:lnTo>
                  <a:lnTo>
                    <a:pt x="1252" y="3125"/>
                  </a:lnTo>
                  <a:lnTo>
                    <a:pt x="952" y="263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FF66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4530" name="Freeform 18">
              <a:extLst>
                <a:ext uri="{FF2B5EF4-FFF2-40B4-BE49-F238E27FC236}">
                  <a16:creationId xmlns:a16="http://schemas.microsoft.com/office/drawing/2014/main" id="{F72DA8F9-11CC-65B0-6E63-728836B58FB3}"/>
                </a:ext>
              </a:extLst>
            </p:cNvPr>
            <p:cNvSpPr>
              <a:spLocks/>
            </p:cNvSpPr>
            <p:nvPr/>
          </p:nvSpPr>
          <p:spPr bwMode="auto">
            <a:xfrm rot="-3316674">
              <a:off x="2484" y="2396"/>
              <a:ext cx="215" cy="371"/>
            </a:xfrm>
            <a:custGeom>
              <a:avLst/>
              <a:gdLst/>
              <a:ahLst/>
              <a:cxnLst>
                <a:cxn ang="0">
                  <a:pos x="316" y="608"/>
                </a:cxn>
                <a:cxn ang="0">
                  <a:pos x="227" y="0"/>
                </a:cxn>
                <a:cxn ang="0">
                  <a:pos x="0" y="90"/>
                </a:cxn>
                <a:cxn ang="0">
                  <a:pos x="316" y="608"/>
                </a:cxn>
              </a:cxnLst>
              <a:rect l="0" t="0" r="r" b="b"/>
              <a:pathLst>
                <a:path w="316" h="608">
                  <a:moveTo>
                    <a:pt x="316" y="608"/>
                  </a:moveTo>
                  <a:lnTo>
                    <a:pt x="227" y="0"/>
                  </a:lnTo>
                  <a:lnTo>
                    <a:pt x="0" y="90"/>
                  </a:lnTo>
                  <a:lnTo>
                    <a:pt x="316" y="608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50000">
                  <a:srgbClr val="FF9900"/>
                </a:gs>
                <a:gs pos="100000">
                  <a:schemeClr val="bg1"/>
                </a:gs>
              </a:gsLst>
              <a:lin ang="2700000" scaled="1"/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475" name="Freeform 19">
              <a:extLst>
                <a:ext uri="{FF2B5EF4-FFF2-40B4-BE49-F238E27FC236}">
                  <a16:creationId xmlns:a16="http://schemas.microsoft.com/office/drawing/2014/main" id="{8B46C245-01EA-D5B5-545D-24B4C5983280}"/>
                </a:ext>
              </a:extLst>
            </p:cNvPr>
            <p:cNvSpPr>
              <a:spLocks/>
            </p:cNvSpPr>
            <p:nvPr/>
          </p:nvSpPr>
          <p:spPr bwMode="auto">
            <a:xfrm rot="-3316674">
              <a:off x="2671" y="2522"/>
              <a:ext cx="82" cy="141"/>
            </a:xfrm>
            <a:custGeom>
              <a:avLst/>
              <a:gdLst>
                <a:gd name="T0" fmla="*/ 58 w 121"/>
                <a:gd name="T1" fmla="*/ 0 h 230"/>
                <a:gd name="T2" fmla="*/ 0 w 121"/>
                <a:gd name="T3" fmla="*/ 15 h 230"/>
                <a:gd name="T4" fmla="*/ 82 w 121"/>
                <a:gd name="T5" fmla="*/ 141 h 230"/>
                <a:gd name="T6" fmla="*/ 58 w 121"/>
                <a:gd name="T7" fmla="*/ 0 h 23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1"/>
                <a:gd name="T13" fmla="*/ 0 h 230"/>
                <a:gd name="T14" fmla="*/ 121 w 121"/>
                <a:gd name="T15" fmla="*/ 230 h 23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1" h="230">
                  <a:moveTo>
                    <a:pt x="85" y="0"/>
                  </a:moveTo>
                  <a:lnTo>
                    <a:pt x="0" y="25"/>
                  </a:lnTo>
                  <a:lnTo>
                    <a:pt x="121" y="23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19476" name="Group 20">
              <a:extLst>
                <a:ext uri="{FF2B5EF4-FFF2-40B4-BE49-F238E27FC236}">
                  <a16:creationId xmlns:a16="http://schemas.microsoft.com/office/drawing/2014/main" id="{38A18461-B198-4BA4-92D3-CE34A302871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63" y="1945"/>
              <a:ext cx="1677" cy="744"/>
              <a:chOff x="763" y="1945"/>
              <a:chExt cx="1677" cy="744"/>
            </a:xfrm>
          </p:grpSpPr>
          <p:sp>
            <p:nvSpPr>
              <p:cNvPr id="19477" name="Freeform 21">
                <a:extLst>
                  <a:ext uri="{FF2B5EF4-FFF2-40B4-BE49-F238E27FC236}">
                    <a16:creationId xmlns:a16="http://schemas.microsoft.com/office/drawing/2014/main" id="{1C42E35E-61B1-58AD-5458-71B9F98AC116}"/>
                  </a:ext>
                </a:extLst>
              </p:cNvPr>
              <p:cNvSpPr>
                <a:spLocks/>
              </p:cNvSpPr>
              <p:nvPr/>
            </p:nvSpPr>
            <p:spPr bwMode="auto">
              <a:xfrm rot="-3316674">
                <a:off x="1271" y="1519"/>
                <a:ext cx="744" cy="1595"/>
              </a:xfrm>
              <a:custGeom>
                <a:avLst/>
                <a:gdLst>
                  <a:gd name="T0" fmla="*/ 590 w 1094"/>
                  <a:gd name="T1" fmla="*/ 1595 h 2612"/>
                  <a:gd name="T2" fmla="*/ 744 w 1094"/>
                  <a:gd name="T3" fmla="*/ 1540 h 2612"/>
                  <a:gd name="T4" fmla="*/ 691 w 1094"/>
                  <a:gd name="T5" fmla="*/ 1560 h 2612"/>
                  <a:gd name="T6" fmla="*/ 57 w 1094"/>
                  <a:gd name="T7" fmla="*/ 0 h 2612"/>
                  <a:gd name="T8" fmla="*/ 0 w 1094"/>
                  <a:gd name="T9" fmla="*/ 18 h 2612"/>
                  <a:gd name="T10" fmla="*/ 639 w 1094"/>
                  <a:gd name="T11" fmla="*/ 1578 h 261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94"/>
                  <a:gd name="T19" fmla="*/ 0 h 2612"/>
                  <a:gd name="T20" fmla="*/ 1094 w 1094"/>
                  <a:gd name="T21" fmla="*/ 2612 h 261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94" h="2612">
                    <a:moveTo>
                      <a:pt x="867" y="2612"/>
                    </a:moveTo>
                    <a:lnTo>
                      <a:pt x="1094" y="2522"/>
                    </a:lnTo>
                    <a:lnTo>
                      <a:pt x="1016" y="2554"/>
                    </a:lnTo>
                    <a:lnTo>
                      <a:pt x="84" y="0"/>
                    </a:lnTo>
                    <a:lnTo>
                      <a:pt x="0" y="30"/>
                    </a:lnTo>
                    <a:lnTo>
                      <a:pt x="940" y="2584"/>
                    </a:lnTo>
                  </a:path>
                </a:pathLst>
              </a:custGeom>
              <a:solidFill>
                <a:srgbClr val="FF66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478" name="Freeform 22">
                <a:extLst>
                  <a:ext uri="{FF2B5EF4-FFF2-40B4-BE49-F238E27FC236}">
                    <a16:creationId xmlns:a16="http://schemas.microsoft.com/office/drawing/2014/main" id="{B6D9377F-06A7-62EE-D7D0-E482921324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3" y="2084"/>
                <a:ext cx="42" cy="155"/>
              </a:xfrm>
              <a:custGeom>
                <a:avLst/>
                <a:gdLst>
                  <a:gd name="T0" fmla="*/ 33 w 42"/>
                  <a:gd name="T1" fmla="*/ 0 h 155"/>
                  <a:gd name="T2" fmla="*/ 41 w 42"/>
                  <a:gd name="T3" fmla="*/ 48 h 155"/>
                  <a:gd name="T4" fmla="*/ 29 w 42"/>
                  <a:gd name="T5" fmla="*/ 116 h 155"/>
                  <a:gd name="T6" fmla="*/ 9 w 42"/>
                  <a:gd name="T7" fmla="*/ 152 h 155"/>
                  <a:gd name="T8" fmla="*/ 1 w 42"/>
                  <a:gd name="T9" fmla="*/ 96 h 155"/>
                  <a:gd name="T10" fmla="*/ 5 w 42"/>
                  <a:gd name="T11" fmla="*/ 52 h 155"/>
                  <a:gd name="T12" fmla="*/ 33 w 42"/>
                  <a:gd name="T13" fmla="*/ 0 h 15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2"/>
                  <a:gd name="T22" fmla="*/ 0 h 155"/>
                  <a:gd name="T23" fmla="*/ 42 w 42"/>
                  <a:gd name="T24" fmla="*/ 155 h 15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2" h="155">
                    <a:moveTo>
                      <a:pt x="33" y="0"/>
                    </a:moveTo>
                    <a:cubicBezTo>
                      <a:pt x="42" y="3"/>
                      <a:pt x="42" y="29"/>
                      <a:pt x="41" y="48"/>
                    </a:cubicBezTo>
                    <a:cubicBezTo>
                      <a:pt x="40" y="67"/>
                      <a:pt x="34" y="99"/>
                      <a:pt x="29" y="116"/>
                    </a:cubicBezTo>
                    <a:cubicBezTo>
                      <a:pt x="24" y="133"/>
                      <a:pt x="14" y="155"/>
                      <a:pt x="9" y="152"/>
                    </a:cubicBezTo>
                    <a:cubicBezTo>
                      <a:pt x="4" y="149"/>
                      <a:pt x="2" y="113"/>
                      <a:pt x="1" y="96"/>
                    </a:cubicBezTo>
                    <a:cubicBezTo>
                      <a:pt x="0" y="79"/>
                      <a:pt x="0" y="68"/>
                      <a:pt x="5" y="52"/>
                    </a:cubicBezTo>
                    <a:cubicBezTo>
                      <a:pt x="10" y="36"/>
                      <a:pt x="27" y="11"/>
                      <a:pt x="33" y="0"/>
                    </a:cubicBezTo>
                    <a:close/>
                  </a:path>
                </a:pathLst>
              </a:custGeom>
              <a:solidFill>
                <a:srgbClr val="CC0F00"/>
              </a:solidFill>
              <a:ln w="12700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wrap="none"/>
              <a:lstStyle/>
              <a:p>
                <a:endParaRPr lang="ru-RU"/>
              </a:p>
            </p:txBody>
          </p:sp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4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4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4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4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68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4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180"/>
                            </p:stCondLst>
                            <p:childTnLst>
                              <p:par>
                                <p:cTn id="1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4180"/>
                            </p:stCondLst>
                            <p:childTnLst>
                              <p:par>
                                <p:cTn id="3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0.00624 L 0.27795 -0.26012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645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06" y="-133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6180"/>
                            </p:stCondLst>
                            <p:childTnLst>
                              <p:par>
                                <p:cTn id="3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1.6763E-6 L -0.17327 -1.6763E-6 " pathEditMode="relative" ptsTypes="AA">
                                      <p:cBhvr>
                                        <p:cTn id="36" dur="2000" fill="hold"/>
                                        <p:tgtEl>
                                          <p:spTgt spid="645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8715 0.42312 L -0.34062 0.42312 " pathEditMode="relative" ptsTypes="AA">
                                      <p:cBhvr>
                                        <p:cTn id="3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8180"/>
                            </p:stCondLst>
                            <p:childTnLst>
                              <p:par>
                                <p:cTn id="40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8680"/>
                            </p:stCondLst>
                            <p:childTnLst>
                              <p:par>
                                <p:cTn id="45" presetID="2" presetClass="exit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645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645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9180"/>
                            </p:stCondLst>
                            <p:childTnLst>
                              <p:par>
                                <p:cTn id="50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45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45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45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45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45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45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45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45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45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45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45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11180"/>
                            </p:stCondLst>
                            <p:childTnLst>
                              <p:par>
                                <p:cTn id="67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9" dur="80"/>
                                        <p:tgtEl>
                                          <p:spTgt spid="645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0" dur="80"/>
                                        <p:tgtEl>
                                          <p:spTgt spid="645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80"/>
                                        <p:tgtEl>
                                          <p:spTgt spid="645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45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131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64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13600"/>
                            </p:stCondLst>
                            <p:childTnLst>
                              <p:par>
                                <p:cTn id="77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9" dur="2000"/>
                                        <p:tgtEl>
                                          <p:spTgt spid="645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2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5">
            <a:extLst>
              <a:ext uri="{FF2B5EF4-FFF2-40B4-BE49-F238E27FC236}">
                <a16:creationId xmlns:a16="http://schemas.microsoft.com/office/drawing/2014/main" id="{E50DDBDB-F6A5-F648-C3BA-9530E70A6256}"/>
              </a:ext>
            </a:extLst>
          </p:cNvPr>
          <p:cNvPicPr/>
          <p:nvPr/>
        </p:nvPicPr>
        <p:blipFill>
          <a:blip r:embed="rId2"/>
          <a:stretch/>
        </p:blipFill>
        <p:spPr>
          <a:xfrm>
            <a:off x="2160" y="0"/>
            <a:ext cx="9139680" cy="6857640"/>
          </a:xfrm>
          <a:prstGeom prst="rect">
            <a:avLst/>
          </a:prstGeom>
          <a:ln>
            <a:noFill/>
          </a:ln>
        </p:spPr>
      </p:pic>
      <p:sp>
        <p:nvSpPr>
          <p:cNvPr id="65538" name="Rectangle 2">
            <a:extLst>
              <a:ext uri="{FF2B5EF4-FFF2-40B4-BE49-F238E27FC236}">
                <a16:creationId xmlns:a16="http://schemas.microsoft.com/office/drawing/2014/main" id="{A6D6EB1D-0E5E-EE00-5307-BF4EA9AE658F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539750" y="404813"/>
            <a:ext cx="4392613" cy="4608512"/>
          </a:xfrm>
          <a:gradFill rotWithShape="1">
            <a:gsLst>
              <a:gs pos="0">
                <a:srgbClr val="66FF66"/>
              </a:gs>
              <a:gs pos="100000">
                <a:schemeClr val="accent1"/>
              </a:gs>
            </a:gsLst>
            <a:lin ang="5400000" scaled="1"/>
          </a:gradFill>
          <a:ln w="3175">
            <a:solidFill>
              <a:schemeClr val="tx1"/>
            </a:solidFill>
          </a:ln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  <a:defRPr/>
            </a:pPr>
            <a:endParaRPr lang="ru-RU"/>
          </a:p>
        </p:txBody>
      </p:sp>
      <p:sp>
        <p:nvSpPr>
          <p:cNvPr id="65540" name="Rectangle 4">
            <a:extLst>
              <a:ext uri="{FF2B5EF4-FFF2-40B4-BE49-F238E27FC236}">
                <a16:creationId xmlns:a16="http://schemas.microsoft.com/office/drawing/2014/main" id="{B0360343-5FA8-04F8-1235-191BC1C3AD76}"/>
              </a:ext>
            </a:extLst>
          </p:cNvPr>
          <p:cNvSpPr>
            <a:spLocks noGrp="1" noChangeArrowheads="1"/>
          </p:cNvSpPr>
          <p:nvPr>
            <p:ph type="body" sz="half" idx="2"/>
          </p:nvPr>
        </p:nvSpPr>
        <p:spPr>
          <a:xfrm>
            <a:off x="5249863" y="1196975"/>
            <a:ext cx="3894137" cy="4525963"/>
          </a:xfrm>
        </p:spPr>
        <p:txBody>
          <a:bodyPr/>
          <a:lstStyle/>
          <a:p>
            <a:pPr marL="533400" indent="-533400" eaLnBrk="1" hangingPunct="1">
              <a:buFontTx/>
              <a:buAutoNum type="arabicPeriod"/>
              <a:defRPr/>
            </a:pPr>
            <a:r>
              <a:rPr lang="ru-RU" sz="2000" b="1"/>
              <a:t>Одну из сторон угла продолжить за его вершину. </a:t>
            </a:r>
          </a:p>
          <a:p>
            <a:pPr marL="533400" indent="-533400" eaLnBrk="1" hangingPunct="1">
              <a:buFontTx/>
              <a:buAutoNum type="arabicPeriod"/>
              <a:defRPr/>
            </a:pPr>
            <a:endParaRPr lang="ru-RU"/>
          </a:p>
          <a:p>
            <a:pPr marL="533400" indent="-533400" eaLnBrk="1" hangingPunct="1">
              <a:buFontTx/>
              <a:buAutoNum type="arabicPeriod"/>
              <a:defRPr/>
            </a:pPr>
            <a:r>
              <a:rPr lang="ru-RU" sz="2000" b="1"/>
              <a:t>Получившийся угол АОС  является смежным с углом АОВ</a:t>
            </a:r>
          </a:p>
        </p:txBody>
      </p:sp>
      <p:sp>
        <p:nvSpPr>
          <p:cNvPr id="20484" name="Line 5">
            <a:extLst>
              <a:ext uri="{FF2B5EF4-FFF2-40B4-BE49-F238E27FC236}">
                <a16:creationId xmlns:a16="http://schemas.microsoft.com/office/drawing/2014/main" id="{6010B567-A1DE-842E-66B0-A1B5A4FFEA97}"/>
              </a:ext>
            </a:extLst>
          </p:cNvPr>
          <p:cNvSpPr>
            <a:spLocks noChangeShapeType="1"/>
          </p:cNvSpPr>
          <p:nvPr/>
        </p:nvSpPr>
        <p:spPr bwMode="auto">
          <a:xfrm>
            <a:off x="2339975" y="1557338"/>
            <a:ext cx="0" cy="1943100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5542" name="Line 6">
            <a:extLst>
              <a:ext uri="{FF2B5EF4-FFF2-40B4-BE49-F238E27FC236}">
                <a16:creationId xmlns:a16="http://schemas.microsoft.com/office/drawing/2014/main" id="{B1CB605B-6715-4421-DB2D-5A13568BF61C}"/>
              </a:ext>
            </a:extLst>
          </p:cNvPr>
          <p:cNvSpPr>
            <a:spLocks noChangeShapeType="1"/>
          </p:cNvSpPr>
          <p:nvPr/>
        </p:nvSpPr>
        <p:spPr bwMode="auto">
          <a:xfrm>
            <a:off x="827088" y="3500438"/>
            <a:ext cx="1511300" cy="0"/>
          </a:xfrm>
          <a:prstGeom prst="line">
            <a:avLst/>
          </a:prstGeom>
          <a:noFill/>
          <a:ln w="57150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486" name="Line 7">
            <a:extLst>
              <a:ext uri="{FF2B5EF4-FFF2-40B4-BE49-F238E27FC236}">
                <a16:creationId xmlns:a16="http://schemas.microsoft.com/office/drawing/2014/main" id="{8E756344-B392-0F96-024F-810CD6977506}"/>
              </a:ext>
            </a:extLst>
          </p:cNvPr>
          <p:cNvSpPr>
            <a:spLocks noChangeShapeType="1"/>
          </p:cNvSpPr>
          <p:nvPr/>
        </p:nvSpPr>
        <p:spPr bwMode="auto">
          <a:xfrm>
            <a:off x="1331913" y="3835400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487" name="Line 8">
            <a:extLst>
              <a:ext uri="{FF2B5EF4-FFF2-40B4-BE49-F238E27FC236}">
                <a16:creationId xmlns:a16="http://schemas.microsoft.com/office/drawing/2014/main" id="{37A4D83F-57BE-990E-AB15-5E516700FAB9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684213" y="3500438"/>
            <a:ext cx="1655762" cy="0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488" name="Line 9">
            <a:extLst>
              <a:ext uri="{FF2B5EF4-FFF2-40B4-BE49-F238E27FC236}">
                <a16:creationId xmlns:a16="http://schemas.microsoft.com/office/drawing/2014/main" id="{99C20DDC-1BE0-EE69-7026-27D814C67733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052638" y="3213100"/>
            <a:ext cx="287337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489" name="Line 10">
            <a:extLst>
              <a:ext uri="{FF2B5EF4-FFF2-40B4-BE49-F238E27FC236}">
                <a16:creationId xmlns:a16="http://schemas.microsoft.com/office/drawing/2014/main" id="{3EB3534C-4B9B-DE82-3EDC-8395B05284B3}"/>
              </a:ext>
            </a:extLst>
          </p:cNvPr>
          <p:cNvSpPr>
            <a:spLocks noChangeShapeType="1"/>
          </p:cNvSpPr>
          <p:nvPr/>
        </p:nvSpPr>
        <p:spPr bwMode="auto">
          <a:xfrm>
            <a:off x="2051050" y="3763963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490" name="Line 11">
            <a:extLst>
              <a:ext uri="{FF2B5EF4-FFF2-40B4-BE49-F238E27FC236}">
                <a16:creationId xmlns:a16="http://schemas.microsoft.com/office/drawing/2014/main" id="{117AA001-41C4-0900-424A-D016E2E5B764}"/>
              </a:ext>
            </a:extLst>
          </p:cNvPr>
          <p:cNvSpPr>
            <a:spLocks noChangeShapeType="1"/>
          </p:cNvSpPr>
          <p:nvPr/>
        </p:nvSpPr>
        <p:spPr bwMode="auto">
          <a:xfrm>
            <a:off x="2051050" y="3211513"/>
            <a:ext cx="0" cy="2889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491" name="Text Box 12">
            <a:extLst>
              <a:ext uri="{FF2B5EF4-FFF2-40B4-BE49-F238E27FC236}">
                <a16:creationId xmlns:a16="http://schemas.microsoft.com/office/drawing/2014/main" id="{D2B171B8-CADE-728B-4B09-CE92FB6857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55850" y="1617663"/>
            <a:ext cx="3444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2400">
                <a:latin typeface="Arial" panose="020B0604020202020204" pitchFamily="34" charset="0"/>
              </a:rPr>
              <a:t>А</a:t>
            </a:r>
          </a:p>
        </p:txBody>
      </p:sp>
      <p:sp>
        <p:nvSpPr>
          <p:cNvPr id="20492" name="Text Box 13">
            <a:extLst>
              <a:ext uri="{FF2B5EF4-FFF2-40B4-BE49-F238E27FC236}">
                <a16:creationId xmlns:a16="http://schemas.microsoft.com/office/drawing/2014/main" id="{76EF6DA9-8409-8B6C-ADFC-655ABD624A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5650" y="3908425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2400">
                <a:latin typeface="Arial" panose="020B0604020202020204" pitchFamily="34" charset="0"/>
              </a:rPr>
              <a:t>В</a:t>
            </a:r>
          </a:p>
        </p:txBody>
      </p:sp>
      <p:sp>
        <p:nvSpPr>
          <p:cNvPr id="20493" name="Text Box 14">
            <a:extLst>
              <a:ext uri="{FF2B5EF4-FFF2-40B4-BE49-F238E27FC236}">
                <a16:creationId xmlns:a16="http://schemas.microsoft.com/office/drawing/2014/main" id="{5DDB380B-F36E-996E-3304-273AC519BC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95513" y="3573463"/>
            <a:ext cx="4206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r>
              <a:rPr lang="ru-RU" altLang="ru-RU" sz="2400">
                <a:latin typeface="Arial" panose="020B0604020202020204" pitchFamily="34" charset="0"/>
              </a:rPr>
              <a:t>О</a:t>
            </a:r>
          </a:p>
        </p:txBody>
      </p:sp>
      <p:sp>
        <p:nvSpPr>
          <p:cNvPr id="20494" name="Text Box 15">
            <a:extLst>
              <a:ext uri="{FF2B5EF4-FFF2-40B4-BE49-F238E27FC236}">
                <a16:creationId xmlns:a16="http://schemas.microsoft.com/office/drawing/2014/main" id="{2B3FA73D-A7A5-D2B9-24B9-1CB56E7DDB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9475" y="3573463"/>
            <a:ext cx="15128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2400">
                <a:latin typeface="Arial" panose="020B0604020202020204" pitchFamily="34" charset="0"/>
              </a:rPr>
              <a:t>С</a:t>
            </a:r>
          </a:p>
        </p:txBody>
      </p:sp>
      <p:sp>
        <p:nvSpPr>
          <p:cNvPr id="20495" name="Text Box 16">
            <a:extLst>
              <a:ext uri="{FF2B5EF4-FFF2-40B4-BE49-F238E27FC236}">
                <a16:creationId xmlns:a16="http://schemas.microsoft.com/office/drawing/2014/main" id="{709277FC-7330-A4E6-5F42-F8A80AC27A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32000" y="5608638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ru-RU" altLang="ru-RU" sz="2400">
              <a:latin typeface="Arial" panose="020B0604020202020204" pitchFamily="34" charset="0"/>
            </a:endParaRPr>
          </a:p>
        </p:txBody>
      </p:sp>
      <p:sp>
        <p:nvSpPr>
          <p:cNvPr id="65553" name="Text Box 17">
            <a:extLst>
              <a:ext uri="{FF2B5EF4-FFF2-40B4-BE49-F238E27FC236}">
                <a16:creationId xmlns:a16="http://schemas.microsoft.com/office/drawing/2014/main" id="{5E22A103-3482-36B6-1FF0-73CCDD3C3B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5650" y="5661025"/>
            <a:ext cx="8251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r>
              <a:rPr lang="ru-RU" altLang="ru-RU" sz="2400" b="1">
                <a:latin typeface="Arial" panose="020B0604020202020204" pitchFamily="34" charset="0"/>
              </a:rPr>
              <a:t> </a:t>
            </a:r>
            <a:r>
              <a:rPr lang="ru-RU" altLang="ru-RU" sz="2400" b="1" i="1">
                <a:latin typeface="Arial" panose="020B0604020202020204" pitchFamily="34" charset="0"/>
              </a:rPr>
              <a:t>Угол  смежный с прямым углом является прямым</a:t>
            </a:r>
            <a:r>
              <a:rPr lang="ru-RU" altLang="ru-RU" sz="2400">
                <a:latin typeface="Arial" panose="020B0604020202020204" pitchFamily="34" charset="0"/>
              </a:rPr>
              <a:t> </a:t>
            </a:r>
          </a:p>
        </p:txBody>
      </p:sp>
      <p:grpSp>
        <p:nvGrpSpPr>
          <p:cNvPr id="2" name="Group 18">
            <a:extLst>
              <a:ext uri="{FF2B5EF4-FFF2-40B4-BE49-F238E27FC236}">
                <a16:creationId xmlns:a16="http://schemas.microsoft.com/office/drawing/2014/main" id="{642D4419-C5C8-C749-C838-18A535282066}"/>
              </a:ext>
            </a:extLst>
          </p:cNvPr>
          <p:cNvGrpSpPr>
            <a:grpSpLocks/>
          </p:cNvGrpSpPr>
          <p:nvPr/>
        </p:nvGrpSpPr>
        <p:grpSpPr bwMode="auto">
          <a:xfrm rot="18469322" flipH="1">
            <a:off x="3744119" y="-1359694"/>
            <a:ext cx="3205163" cy="1406525"/>
            <a:chOff x="763" y="1945"/>
            <a:chExt cx="2019" cy="886"/>
          </a:xfrm>
        </p:grpSpPr>
        <p:sp>
          <p:nvSpPr>
            <p:cNvPr id="20498" name="Freeform 19">
              <a:extLst>
                <a:ext uri="{FF2B5EF4-FFF2-40B4-BE49-F238E27FC236}">
                  <a16:creationId xmlns:a16="http://schemas.microsoft.com/office/drawing/2014/main" id="{07BCCF31-AA83-9A1F-EDDD-43F670C1EFD3}"/>
                </a:ext>
              </a:extLst>
            </p:cNvPr>
            <p:cNvSpPr>
              <a:spLocks/>
            </p:cNvSpPr>
            <p:nvPr/>
          </p:nvSpPr>
          <p:spPr bwMode="auto">
            <a:xfrm rot="-3316674">
              <a:off x="1322" y="1450"/>
              <a:ext cx="852" cy="1909"/>
            </a:xfrm>
            <a:custGeom>
              <a:avLst/>
              <a:gdLst>
                <a:gd name="T0" fmla="*/ 0 w 1252"/>
                <a:gd name="T1" fmla="*/ 55 h 3125"/>
                <a:gd name="T2" fmla="*/ 154 w 1252"/>
                <a:gd name="T3" fmla="*/ 0 h 3125"/>
                <a:gd name="T4" fmla="*/ 802 w 1252"/>
                <a:gd name="T5" fmla="*/ 1552 h 3125"/>
                <a:gd name="T6" fmla="*/ 852 w 1252"/>
                <a:gd name="T7" fmla="*/ 1909 h 3125"/>
                <a:gd name="T8" fmla="*/ 648 w 1252"/>
                <a:gd name="T9" fmla="*/ 1607 h 3125"/>
                <a:gd name="T10" fmla="*/ 0 w 1252"/>
                <a:gd name="T11" fmla="*/ 55 h 31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52"/>
                <a:gd name="T19" fmla="*/ 0 h 3125"/>
                <a:gd name="T20" fmla="*/ 1252 w 1252"/>
                <a:gd name="T21" fmla="*/ 3125 h 312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52" h="3125">
                  <a:moveTo>
                    <a:pt x="0" y="90"/>
                  </a:moveTo>
                  <a:lnTo>
                    <a:pt x="227" y="0"/>
                  </a:lnTo>
                  <a:lnTo>
                    <a:pt x="1179" y="2540"/>
                  </a:lnTo>
                  <a:lnTo>
                    <a:pt x="1252" y="3125"/>
                  </a:lnTo>
                  <a:lnTo>
                    <a:pt x="952" y="263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FF66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5556" name="Freeform 20">
              <a:extLst>
                <a:ext uri="{FF2B5EF4-FFF2-40B4-BE49-F238E27FC236}">
                  <a16:creationId xmlns:a16="http://schemas.microsoft.com/office/drawing/2014/main" id="{B2275875-8E93-6F0B-DD0C-CE9CC52C1058}"/>
                </a:ext>
              </a:extLst>
            </p:cNvPr>
            <p:cNvSpPr>
              <a:spLocks/>
            </p:cNvSpPr>
            <p:nvPr/>
          </p:nvSpPr>
          <p:spPr bwMode="auto">
            <a:xfrm rot="-3316674">
              <a:off x="2484" y="2396"/>
              <a:ext cx="215" cy="371"/>
            </a:xfrm>
            <a:custGeom>
              <a:avLst/>
              <a:gdLst/>
              <a:ahLst/>
              <a:cxnLst>
                <a:cxn ang="0">
                  <a:pos x="316" y="608"/>
                </a:cxn>
                <a:cxn ang="0">
                  <a:pos x="227" y="0"/>
                </a:cxn>
                <a:cxn ang="0">
                  <a:pos x="0" y="90"/>
                </a:cxn>
                <a:cxn ang="0">
                  <a:pos x="316" y="608"/>
                </a:cxn>
              </a:cxnLst>
              <a:rect l="0" t="0" r="r" b="b"/>
              <a:pathLst>
                <a:path w="316" h="608">
                  <a:moveTo>
                    <a:pt x="316" y="608"/>
                  </a:moveTo>
                  <a:lnTo>
                    <a:pt x="227" y="0"/>
                  </a:lnTo>
                  <a:lnTo>
                    <a:pt x="0" y="90"/>
                  </a:lnTo>
                  <a:lnTo>
                    <a:pt x="316" y="608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50000">
                  <a:srgbClr val="FF9900"/>
                </a:gs>
                <a:gs pos="100000">
                  <a:schemeClr val="bg1"/>
                </a:gs>
              </a:gsLst>
              <a:lin ang="2700000" scaled="1"/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500" name="Freeform 21">
              <a:extLst>
                <a:ext uri="{FF2B5EF4-FFF2-40B4-BE49-F238E27FC236}">
                  <a16:creationId xmlns:a16="http://schemas.microsoft.com/office/drawing/2014/main" id="{9153816C-42A4-E772-D845-E9398969C555}"/>
                </a:ext>
              </a:extLst>
            </p:cNvPr>
            <p:cNvSpPr>
              <a:spLocks/>
            </p:cNvSpPr>
            <p:nvPr/>
          </p:nvSpPr>
          <p:spPr bwMode="auto">
            <a:xfrm rot="-3316674">
              <a:off x="2671" y="2522"/>
              <a:ext cx="82" cy="141"/>
            </a:xfrm>
            <a:custGeom>
              <a:avLst/>
              <a:gdLst>
                <a:gd name="T0" fmla="*/ 58 w 121"/>
                <a:gd name="T1" fmla="*/ 0 h 230"/>
                <a:gd name="T2" fmla="*/ 0 w 121"/>
                <a:gd name="T3" fmla="*/ 15 h 230"/>
                <a:gd name="T4" fmla="*/ 82 w 121"/>
                <a:gd name="T5" fmla="*/ 141 h 230"/>
                <a:gd name="T6" fmla="*/ 58 w 121"/>
                <a:gd name="T7" fmla="*/ 0 h 23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1"/>
                <a:gd name="T13" fmla="*/ 0 h 230"/>
                <a:gd name="T14" fmla="*/ 121 w 121"/>
                <a:gd name="T15" fmla="*/ 230 h 23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1" h="230">
                  <a:moveTo>
                    <a:pt x="85" y="0"/>
                  </a:moveTo>
                  <a:lnTo>
                    <a:pt x="0" y="25"/>
                  </a:lnTo>
                  <a:lnTo>
                    <a:pt x="121" y="23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20501" name="Group 22">
              <a:extLst>
                <a:ext uri="{FF2B5EF4-FFF2-40B4-BE49-F238E27FC236}">
                  <a16:creationId xmlns:a16="http://schemas.microsoft.com/office/drawing/2014/main" id="{DC424EDF-F4E2-F94F-BA25-87D0B88B645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63" y="1945"/>
              <a:ext cx="1677" cy="744"/>
              <a:chOff x="763" y="1945"/>
              <a:chExt cx="1677" cy="744"/>
            </a:xfrm>
          </p:grpSpPr>
          <p:sp>
            <p:nvSpPr>
              <p:cNvPr id="20502" name="Freeform 23">
                <a:extLst>
                  <a:ext uri="{FF2B5EF4-FFF2-40B4-BE49-F238E27FC236}">
                    <a16:creationId xmlns:a16="http://schemas.microsoft.com/office/drawing/2014/main" id="{60F6596E-31F8-6181-A635-B65F082335BA}"/>
                  </a:ext>
                </a:extLst>
              </p:cNvPr>
              <p:cNvSpPr>
                <a:spLocks/>
              </p:cNvSpPr>
              <p:nvPr/>
            </p:nvSpPr>
            <p:spPr bwMode="auto">
              <a:xfrm rot="-3316674">
                <a:off x="1271" y="1519"/>
                <a:ext cx="744" cy="1595"/>
              </a:xfrm>
              <a:custGeom>
                <a:avLst/>
                <a:gdLst>
                  <a:gd name="T0" fmla="*/ 590 w 1094"/>
                  <a:gd name="T1" fmla="*/ 1595 h 2612"/>
                  <a:gd name="T2" fmla="*/ 744 w 1094"/>
                  <a:gd name="T3" fmla="*/ 1540 h 2612"/>
                  <a:gd name="T4" fmla="*/ 691 w 1094"/>
                  <a:gd name="T5" fmla="*/ 1560 h 2612"/>
                  <a:gd name="T6" fmla="*/ 57 w 1094"/>
                  <a:gd name="T7" fmla="*/ 0 h 2612"/>
                  <a:gd name="T8" fmla="*/ 0 w 1094"/>
                  <a:gd name="T9" fmla="*/ 18 h 2612"/>
                  <a:gd name="T10" fmla="*/ 639 w 1094"/>
                  <a:gd name="T11" fmla="*/ 1578 h 261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94"/>
                  <a:gd name="T19" fmla="*/ 0 h 2612"/>
                  <a:gd name="T20" fmla="*/ 1094 w 1094"/>
                  <a:gd name="T21" fmla="*/ 2612 h 261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94" h="2612">
                    <a:moveTo>
                      <a:pt x="867" y="2612"/>
                    </a:moveTo>
                    <a:lnTo>
                      <a:pt x="1094" y="2522"/>
                    </a:lnTo>
                    <a:lnTo>
                      <a:pt x="1016" y="2554"/>
                    </a:lnTo>
                    <a:lnTo>
                      <a:pt x="84" y="0"/>
                    </a:lnTo>
                    <a:lnTo>
                      <a:pt x="0" y="30"/>
                    </a:lnTo>
                    <a:lnTo>
                      <a:pt x="940" y="2584"/>
                    </a:lnTo>
                  </a:path>
                </a:pathLst>
              </a:custGeom>
              <a:solidFill>
                <a:srgbClr val="FF66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503" name="Freeform 24">
                <a:extLst>
                  <a:ext uri="{FF2B5EF4-FFF2-40B4-BE49-F238E27FC236}">
                    <a16:creationId xmlns:a16="http://schemas.microsoft.com/office/drawing/2014/main" id="{5C6B898D-9AB4-664C-5784-3E8937C4E5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3" y="2084"/>
                <a:ext cx="42" cy="155"/>
              </a:xfrm>
              <a:custGeom>
                <a:avLst/>
                <a:gdLst>
                  <a:gd name="T0" fmla="*/ 33 w 42"/>
                  <a:gd name="T1" fmla="*/ 0 h 155"/>
                  <a:gd name="T2" fmla="*/ 41 w 42"/>
                  <a:gd name="T3" fmla="*/ 48 h 155"/>
                  <a:gd name="T4" fmla="*/ 29 w 42"/>
                  <a:gd name="T5" fmla="*/ 116 h 155"/>
                  <a:gd name="T6" fmla="*/ 9 w 42"/>
                  <a:gd name="T7" fmla="*/ 152 h 155"/>
                  <a:gd name="T8" fmla="*/ 1 w 42"/>
                  <a:gd name="T9" fmla="*/ 96 h 155"/>
                  <a:gd name="T10" fmla="*/ 5 w 42"/>
                  <a:gd name="T11" fmla="*/ 52 h 155"/>
                  <a:gd name="T12" fmla="*/ 33 w 42"/>
                  <a:gd name="T13" fmla="*/ 0 h 15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2"/>
                  <a:gd name="T22" fmla="*/ 0 h 155"/>
                  <a:gd name="T23" fmla="*/ 42 w 42"/>
                  <a:gd name="T24" fmla="*/ 155 h 15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2" h="155">
                    <a:moveTo>
                      <a:pt x="33" y="0"/>
                    </a:moveTo>
                    <a:cubicBezTo>
                      <a:pt x="42" y="3"/>
                      <a:pt x="42" y="29"/>
                      <a:pt x="41" y="48"/>
                    </a:cubicBezTo>
                    <a:cubicBezTo>
                      <a:pt x="40" y="67"/>
                      <a:pt x="34" y="99"/>
                      <a:pt x="29" y="116"/>
                    </a:cubicBezTo>
                    <a:cubicBezTo>
                      <a:pt x="24" y="133"/>
                      <a:pt x="14" y="155"/>
                      <a:pt x="9" y="152"/>
                    </a:cubicBezTo>
                    <a:cubicBezTo>
                      <a:pt x="4" y="149"/>
                      <a:pt x="2" y="113"/>
                      <a:pt x="1" y="96"/>
                    </a:cubicBezTo>
                    <a:cubicBezTo>
                      <a:pt x="0" y="79"/>
                      <a:pt x="0" y="68"/>
                      <a:pt x="5" y="52"/>
                    </a:cubicBezTo>
                    <a:cubicBezTo>
                      <a:pt x="10" y="36"/>
                      <a:pt x="27" y="11"/>
                      <a:pt x="33" y="0"/>
                    </a:cubicBezTo>
                    <a:close/>
                  </a:path>
                </a:pathLst>
              </a:custGeom>
              <a:solidFill>
                <a:srgbClr val="CC0F00"/>
              </a:solidFill>
              <a:ln w="12700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wrap="none"/>
              <a:lstStyle/>
              <a:p>
                <a:endParaRPr lang="ru-RU"/>
              </a:p>
            </p:txBody>
          </p:sp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55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55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55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55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4236 0.39584 L -0.0533 0.39584 " pathEditMode="relative" ptsTypes="AA">
                                      <p:cBhvr>
                                        <p:cTn id="3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3.4104E-6 L 0.15365 3.4104E-6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655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7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34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55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55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55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55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55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55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55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5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48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5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5">
            <a:extLst>
              <a:ext uri="{FF2B5EF4-FFF2-40B4-BE49-F238E27FC236}">
                <a16:creationId xmlns:a16="http://schemas.microsoft.com/office/drawing/2014/main" id="{2B6749C9-13B9-C1DB-2064-4FDA98FF8838}"/>
              </a:ext>
            </a:extLst>
          </p:cNvPr>
          <p:cNvPicPr/>
          <p:nvPr/>
        </p:nvPicPr>
        <p:blipFill>
          <a:blip r:embed="rId2"/>
          <a:stretch/>
        </p:blipFill>
        <p:spPr>
          <a:xfrm>
            <a:off x="4320" y="360"/>
            <a:ext cx="9139680" cy="6857640"/>
          </a:xfrm>
          <a:prstGeom prst="rect">
            <a:avLst/>
          </a:prstGeom>
          <a:ln>
            <a:noFill/>
          </a:ln>
        </p:spPr>
      </p:pic>
      <p:sp>
        <p:nvSpPr>
          <p:cNvPr id="46085" name="Text Box 5">
            <a:extLst>
              <a:ext uri="{FF2B5EF4-FFF2-40B4-BE49-F238E27FC236}">
                <a16:creationId xmlns:a16="http://schemas.microsoft.com/office/drawing/2014/main" id="{4F8D74FD-B92E-CA3F-C400-42B502A009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320440"/>
            <a:ext cx="7848600" cy="1801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endParaRPr lang="en-US" altLang="ru-RU" sz="2800" b="1" i="1" u="sng" dirty="0"/>
          </a:p>
          <a:p>
            <a:pPr algn="r" eaLnBrk="1" hangingPunct="1">
              <a:spcBef>
                <a:spcPct val="50000"/>
              </a:spcBef>
            </a:pPr>
            <a:r>
              <a:rPr lang="ru-RU" altLang="ru-RU" sz="2800" b="1" i="1" u="sng" dirty="0"/>
              <a:t>Теорема.</a:t>
            </a:r>
          </a:p>
          <a:p>
            <a:pPr algn="r" eaLnBrk="1" hangingPunct="1">
              <a:spcBef>
                <a:spcPct val="50000"/>
              </a:spcBef>
            </a:pPr>
            <a:r>
              <a:rPr lang="ru-RU" altLang="ru-RU" sz="2800" dirty="0"/>
              <a:t> </a:t>
            </a:r>
            <a:r>
              <a:rPr lang="ru-RU" altLang="ru-RU" sz="2800" b="1" i="1" u="sng" dirty="0">
                <a:solidFill>
                  <a:srgbClr val="00B050"/>
                </a:solidFill>
                <a:latin typeface="Comic Sans MS" panose="030F0702030302020204" pitchFamily="66" charset="0"/>
              </a:rPr>
              <a:t>Сумма   смежных углов    равна 180</a:t>
            </a:r>
            <a:r>
              <a:rPr lang="ru-RU" altLang="ru-RU" sz="2800" b="1" i="1" u="sng" baseline="30000" dirty="0">
                <a:solidFill>
                  <a:srgbClr val="00B050"/>
                </a:solidFill>
                <a:latin typeface="Comic Sans MS" panose="030F0702030302020204" pitchFamily="66" charset="0"/>
              </a:rPr>
              <a:t>0</a:t>
            </a:r>
          </a:p>
        </p:txBody>
      </p:sp>
      <p:grpSp>
        <p:nvGrpSpPr>
          <p:cNvPr id="21508" name="Group 13">
            <a:extLst>
              <a:ext uri="{FF2B5EF4-FFF2-40B4-BE49-F238E27FC236}">
                <a16:creationId xmlns:a16="http://schemas.microsoft.com/office/drawing/2014/main" id="{D041D3B1-2BB0-B3CC-9D7E-7BF29FBAE77C}"/>
              </a:ext>
            </a:extLst>
          </p:cNvPr>
          <p:cNvGrpSpPr>
            <a:grpSpLocks/>
          </p:cNvGrpSpPr>
          <p:nvPr/>
        </p:nvGrpSpPr>
        <p:grpSpPr bwMode="auto">
          <a:xfrm rot="1335440">
            <a:off x="335375" y="3099638"/>
            <a:ext cx="4356100" cy="2016125"/>
            <a:chOff x="0" y="572"/>
            <a:chExt cx="2745" cy="1270"/>
          </a:xfrm>
        </p:grpSpPr>
        <p:sp>
          <p:nvSpPr>
            <p:cNvPr id="21511" name="Line 14">
              <a:extLst>
                <a:ext uri="{FF2B5EF4-FFF2-40B4-BE49-F238E27FC236}">
                  <a16:creationId xmlns:a16="http://schemas.microsoft.com/office/drawing/2014/main" id="{782DDE8B-A53B-9CC0-0934-968E56D59AA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9" y="663"/>
              <a:ext cx="1179" cy="49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21512" name="Group 15">
              <a:extLst>
                <a:ext uri="{FF2B5EF4-FFF2-40B4-BE49-F238E27FC236}">
                  <a16:creationId xmlns:a16="http://schemas.microsoft.com/office/drawing/2014/main" id="{C4D1A74B-F734-BE85-8859-B756763C278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572"/>
              <a:ext cx="2745" cy="1270"/>
              <a:chOff x="0" y="572"/>
              <a:chExt cx="2745" cy="1270"/>
            </a:xfrm>
          </p:grpSpPr>
          <p:sp>
            <p:nvSpPr>
              <p:cNvPr id="21513" name="Text Box 16">
                <a:extLst>
                  <a:ext uri="{FF2B5EF4-FFF2-40B4-BE49-F238E27FC236}">
                    <a16:creationId xmlns:a16="http://schemas.microsoft.com/office/drawing/2014/main" id="{0113BAEA-FF62-25E3-63BD-FE03CA0AEFE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18" y="799"/>
                <a:ext cx="363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4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eaLnBrk="0" hangingPunct="0">
                  <a:defRPr sz="4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eaLnBrk="0" hangingPunct="0">
                  <a:defRPr sz="4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eaLnBrk="0" hangingPunct="0">
                  <a:defRPr sz="4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eaLnBrk="0" hangingPunct="0">
                  <a:defRPr sz="4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altLang="ru-RU" sz="2400">
                    <a:latin typeface="Comic Sans MS" panose="030F0702030302020204" pitchFamily="66" charset="0"/>
                  </a:rPr>
                  <a:t>С</a:t>
                </a:r>
              </a:p>
            </p:txBody>
          </p:sp>
          <p:grpSp>
            <p:nvGrpSpPr>
              <p:cNvPr id="21514" name="Group 17">
                <a:extLst>
                  <a:ext uri="{FF2B5EF4-FFF2-40B4-BE49-F238E27FC236}">
                    <a16:creationId xmlns:a16="http://schemas.microsoft.com/office/drawing/2014/main" id="{3A72A3F9-A4CB-43C6-49E4-DE3770A6306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572"/>
                <a:ext cx="2745" cy="1270"/>
                <a:chOff x="0" y="572"/>
                <a:chExt cx="2745" cy="1270"/>
              </a:xfrm>
            </p:grpSpPr>
            <p:sp>
              <p:nvSpPr>
                <p:cNvPr id="21515" name="Line 18">
                  <a:extLst>
                    <a:ext uri="{FF2B5EF4-FFF2-40B4-BE49-F238E27FC236}">
                      <a16:creationId xmlns:a16="http://schemas.microsoft.com/office/drawing/2014/main" id="{65285EBC-871A-1313-3EA0-B2FCD5482D8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46" y="663"/>
                  <a:ext cx="2699" cy="1179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1516" name="Text Box 19">
                  <a:extLst>
                    <a:ext uri="{FF2B5EF4-FFF2-40B4-BE49-F238E27FC236}">
                      <a16:creationId xmlns:a16="http://schemas.microsoft.com/office/drawing/2014/main" id="{BF4FC1F7-5CD6-7833-FA06-1CBF841EC6D9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519" y="1253"/>
                  <a:ext cx="273" cy="2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48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1pPr>
                  <a:lvl2pPr marL="742950" indent="-285750" eaLnBrk="0" hangingPunct="0">
                    <a:defRPr sz="48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2pPr>
                  <a:lvl3pPr marL="1143000" indent="-228600" eaLnBrk="0" hangingPunct="0">
                    <a:defRPr sz="48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3pPr>
                  <a:lvl4pPr marL="1600200" indent="-228600" eaLnBrk="0" hangingPunct="0">
                    <a:defRPr sz="48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4pPr>
                  <a:lvl5pPr marL="2057400" indent="-228600" eaLnBrk="0" hangingPunct="0">
                    <a:defRPr sz="48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48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48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48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48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ru-RU" altLang="ru-RU" sz="2400">
                      <a:latin typeface="Comic Sans MS" panose="030F0702030302020204" pitchFamily="66" charset="0"/>
                    </a:rPr>
                    <a:t>О</a:t>
                  </a:r>
                </a:p>
              </p:txBody>
            </p:sp>
            <p:sp>
              <p:nvSpPr>
                <p:cNvPr id="21517" name="Text Box 20">
                  <a:extLst>
                    <a:ext uri="{FF2B5EF4-FFF2-40B4-BE49-F238E27FC236}">
                      <a16:creationId xmlns:a16="http://schemas.microsoft.com/office/drawing/2014/main" id="{2B7D91C7-1567-0E07-72C7-E3217CFEF7B0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0" y="1524"/>
                  <a:ext cx="409" cy="2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48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1pPr>
                  <a:lvl2pPr marL="742950" indent="-285750" eaLnBrk="0" hangingPunct="0">
                    <a:defRPr sz="48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2pPr>
                  <a:lvl3pPr marL="1143000" indent="-228600" eaLnBrk="0" hangingPunct="0">
                    <a:defRPr sz="48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3pPr>
                  <a:lvl4pPr marL="1600200" indent="-228600" eaLnBrk="0" hangingPunct="0">
                    <a:defRPr sz="48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4pPr>
                  <a:lvl5pPr marL="2057400" indent="-228600" eaLnBrk="0" hangingPunct="0">
                    <a:defRPr sz="48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48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48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48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48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en-US" altLang="ru-RU" sz="2400">
                      <a:latin typeface="Comic Sans MS" panose="030F0702030302020204" pitchFamily="66" charset="0"/>
                    </a:rPr>
                    <a:t>A</a:t>
                  </a:r>
                  <a:endParaRPr lang="ru-RU" altLang="ru-RU" sz="2400">
                    <a:latin typeface="Comic Sans MS" panose="030F0702030302020204" pitchFamily="66" charset="0"/>
                  </a:endParaRPr>
                </a:p>
              </p:txBody>
            </p:sp>
            <p:sp>
              <p:nvSpPr>
                <p:cNvPr id="21518" name="Text Box 21">
                  <a:extLst>
                    <a:ext uri="{FF2B5EF4-FFF2-40B4-BE49-F238E27FC236}">
                      <a16:creationId xmlns:a16="http://schemas.microsoft.com/office/drawing/2014/main" id="{B5640615-9C27-C911-4E3E-0310011E6E5E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2087" y="572"/>
                  <a:ext cx="590" cy="2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48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1pPr>
                  <a:lvl2pPr marL="742950" indent="-285750" eaLnBrk="0" hangingPunct="0">
                    <a:defRPr sz="48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2pPr>
                  <a:lvl3pPr marL="1143000" indent="-228600" eaLnBrk="0" hangingPunct="0">
                    <a:defRPr sz="48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3pPr>
                  <a:lvl4pPr marL="1600200" indent="-228600" eaLnBrk="0" hangingPunct="0">
                    <a:defRPr sz="48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4pPr>
                  <a:lvl5pPr marL="2057400" indent="-228600" eaLnBrk="0" hangingPunct="0">
                    <a:defRPr sz="48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48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48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48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48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en-US" altLang="ru-RU" sz="2400">
                      <a:latin typeface="Comic Sans MS" panose="030F0702030302020204" pitchFamily="66" charset="0"/>
                    </a:rPr>
                    <a:t>B</a:t>
                  </a:r>
                  <a:endParaRPr lang="ru-RU" altLang="ru-RU" sz="2400">
                    <a:latin typeface="Comic Sans MS" panose="030F0702030302020204" pitchFamily="66" charset="0"/>
                  </a:endParaRPr>
                </a:p>
              </p:txBody>
            </p:sp>
          </p:grpSp>
        </p:grpSp>
      </p:grpSp>
      <p:sp>
        <p:nvSpPr>
          <p:cNvPr id="46102" name="Rectangle 22">
            <a:extLst>
              <a:ext uri="{FF2B5EF4-FFF2-40B4-BE49-F238E27FC236}">
                <a16:creationId xmlns:a16="http://schemas.microsoft.com/office/drawing/2014/main" id="{02D3C67A-7DB2-9491-0E83-5D9D68ACC60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33350" y="254901"/>
            <a:ext cx="8229600" cy="6477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>
                <a:solidFill>
                  <a:srgbClr val="00B050"/>
                </a:solidFill>
              </a:rPr>
              <a:t>C</a:t>
            </a:r>
            <a:r>
              <a:rPr lang="ru-RU" dirty="0" err="1">
                <a:solidFill>
                  <a:srgbClr val="00B050"/>
                </a:solidFill>
              </a:rPr>
              <a:t>войство</a:t>
            </a:r>
            <a:r>
              <a:rPr lang="ru-RU" dirty="0">
                <a:solidFill>
                  <a:srgbClr val="00B050"/>
                </a:solidFill>
              </a:rPr>
              <a:t> смежных углов</a:t>
            </a:r>
          </a:p>
        </p:txBody>
      </p:sp>
      <p:sp>
        <p:nvSpPr>
          <p:cNvPr id="46103" name="Rectangle 23">
            <a:extLst>
              <a:ext uri="{FF2B5EF4-FFF2-40B4-BE49-F238E27FC236}">
                <a16:creationId xmlns:a16="http://schemas.microsoft.com/office/drawing/2014/main" id="{CC561D02-AEDA-8A0B-69AE-ABBE6EDD1E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11012" y="2413002"/>
            <a:ext cx="4176713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/>
            <a:r>
              <a:rPr lang="ru-RU" altLang="ru-RU" sz="2800" dirty="0"/>
              <a:t>1. Сколько углов изображено на рисунке? Какие это углы?</a:t>
            </a:r>
          </a:p>
          <a:p>
            <a:pPr algn="ctr" eaLnBrk="1" hangingPunct="1"/>
            <a:r>
              <a:rPr lang="ru-RU" altLang="ru-RU" sz="2800" dirty="0"/>
              <a:t>2. Существует ли какая-нибудь взаимосвязь между этими углами? (Вспомните аксиому сложения углов).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6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6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6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61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500"/>
                                        <p:tgtEl>
                                          <p:spTgt spid="46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461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1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5" grpId="0"/>
      <p:bldP spid="4610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Рисунок 3"/>
          <p:cNvPicPr/>
          <p:nvPr/>
        </p:nvPicPr>
        <p:blipFill>
          <a:blip r:embed="rId2"/>
          <a:stretch/>
        </p:blipFill>
        <p:spPr>
          <a:xfrm>
            <a:off x="2160" y="0"/>
            <a:ext cx="9139680" cy="6857640"/>
          </a:xfrm>
          <a:prstGeom prst="rect">
            <a:avLst/>
          </a:prstGeom>
          <a:ln>
            <a:noFill/>
          </a:ln>
        </p:spPr>
      </p:pic>
      <p:sp>
        <p:nvSpPr>
          <p:cNvPr id="2" name="Rectangle 3">
            <a:extLst>
              <a:ext uri="{FF2B5EF4-FFF2-40B4-BE49-F238E27FC236}">
                <a16:creationId xmlns:a16="http://schemas.microsoft.com/office/drawing/2014/main" id="{22FC25F9-7244-B8C4-A8BB-6BF883A092B3}"/>
              </a:ext>
            </a:extLst>
          </p:cNvPr>
          <p:cNvSpPr txBox="1">
            <a:spLocks noChangeArrowheads="1"/>
          </p:cNvSpPr>
          <p:nvPr/>
        </p:nvSpPr>
        <p:spPr>
          <a:xfrm>
            <a:off x="0" y="72667"/>
            <a:ext cx="9141839" cy="545306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ru-RU" b="1" dirty="0"/>
          </a:p>
          <a:p>
            <a:pPr>
              <a:buFont typeface="Wingdings" panose="05000000000000000000" pitchFamily="2" charset="2"/>
              <a:buNone/>
              <a:defRPr/>
            </a:pPr>
            <a:r>
              <a:rPr lang="ru-RU" sz="3000" b="1" dirty="0">
                <a:latin typeface="Book Antiqua" panose="02040602050305030304" pitchFamily="18" charset="0"/>
              </a:rPr>
              <a:t>Цели урока: </a:t>
            </a:r>
          </a:p>
          <a:p>
            <a:pPr>
              <a:buFont typeface="Wingdings" panose="05000000000000000000" pitchFamily="2" charset="2"/>
              <a:buNone/>
              <a:defRPr/>
            </a:pPr>
            <a:endParaRPr lang="ru-RU" sz="3000" dirty="0">
              <a:latin typeface="Book Antiqua" panose="02040602050305030304" pitchFamily="18" charset="0"/>
            </a:endParaRPr>
          </a:p>
          <a:p>
            <a:pPr>
              <a:defRPr/>
            </a:pPr>
            <a:r>
              <a:rPr lang="ru-RU" sz="3000" dirty="0">
                <a:latin typeface="Book Antiqua" panose="02040602050305030304" pitchFamily="18" charset="0"/>
              </a:rPr>
              <a:t>Ознакомить учащихся с понятиями смежных и вертикальных углов, рассмотреть их свойства;</a:t>
            </a:r>
          </a:p>
          <a:p>
            <a:pPr>
              <a:defRPr/>
            </a:pPr>
            <a:r>
              <a:rPr lang="ru-RU" sz="3000" dirty="0">
                <a:latin typeface="Book Antiqua" panose="02040602050305030304" pitchFamily="18" charset="0"/>
              </a:rPr>
              <a:t>Научить строить угол, смежный с данным углом, изображать вертикальные углы, находить на рисунке вертикальные и смежные углы.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5">
            <a:extLst>
              <a:ext uri="{FF2B5EF4-FFF2-40B4-BE49-F238E27FC236}">
                <a16:creationId xmlns:a16="http://schemas.microsoft.com/office/drawing/2014/main" id="{C23D1089-8F2D-8528-102E-8999C0FAF52F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2160" y="0"/>
            <a:ext cx="9139680" cy="6857640"/>
          </a:xfrm>
          <a:prstGeom prst="rect">
            <a:avLst/>
          </a:prstGeom>
          <a:ln>
            <a:noFill/>
          </a:ln>
        </p:spPr>
      </p:pic>
      <p:grpSp>
        <p:nvGrpSpPr>
          <p:cNvPr id="22530" name="Group 3">
            <a:extLst>
              <a:ext uri="{FF2B5EF4-FFF2-40B4-BE49-F238E27FC236}">
                <a16:creationId xmlns:a16="http://schemas.microsoft.com/office/drawing/2014/main" id="{9F30EF83-17C1-7636-4770-98FA4D109C77}"/>
              </a:ext>
            </a:extLst>
          </p:cNvPr>
          <p:cNvGrpSpPr>
            <a:grpSpLocks/>
          </p:cNvGrpSpPr>
          <p:nvPr/>
        </p:nvGrpSpPr>
        <p:grpSpPr bwMode="auto">
          <a:xfrm>
            <a:off x="1258888" y="1341438"/>
            <a:ext cx="6480175" cy="2303462"/>
            <a:chOff x="839" y="1117"/>
            <a:chExt cx="4082" cy="1451"/>
          </a:xfrm>
        </p:grpSpPr>
        <p:grpSp>
          <p:nvGrpSpPr>
            <p:cNvPr id="22537" name="Group 4">
              <a:extLst>
                <a:ext uri="{FF2B5EF4-FFF2-40B4-BE49-F238E27FC236}">
                  <a16:creationId xmlns:a16="http://schemas.microsoft.com/office/drawing/2014/main" id="{B6207847-2A2B-44B9-FCE3-05DDD91B1E8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39" y="1117"/>
              <a:ext cx="4082" cy="1451"/>
              <a:chOff x="839" y="1117"/>
              <a:chExt cx="4082" cy="1451"/>
            </a:xfrm>
          </p:grpSpPr>
          <p:sp>
            <p:nvSpPr>
              <p:cNvPr id="22540" name="Line 5">
                <a:extLst>
                  <a:ext uri="{FF2B5EF4-FFF2-40B4-BE49-F238E27FC236}">
                    <a16:creationId xmlns:a16="http://schemas.microsoft.com/office/drawing/2014/main" id="{78EDB178-0F3C-5B09-2C98-57C6C0D3442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39" y="2523"/>
                <a:ext cx="4082" cy="0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541" name="Line 6">
                <a:extLst>
                  <a:ext uri="{FF2B5EF4-FFF2-40B4-BE49-F238E27FC236}">
                    <a16:creationId xmlns:a16="http://schemas.microsoft.com/office/drawing/2014/main" id="{1F0B0955-D2F5-BE6B-AEAE-EA7F427F199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472" y="1117"/>
                <a:ext cx="1315" cy="1406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542" name="Arc 7">
                <a:extLst>
                  <a:ext uri="{FF2B5EF4-FFF2-40B4-BE49-F238E27FC236}">
                    <a16:creationId xmlns:a16="http://schemas.microsoft.com/office/drawing/2014/main" id="{04547D2E-CA17-587F-580D-DBD07C8D61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35" y="2160"/>
                <a:ext cx="272" cy="363"/>
              </a:xfrm>
              <a:custGeom>
                <a:avLst/>
                <a:gdLst>
                  <a:gd name="T0" fmla="*/ 0 w 21600"/>
                  <a:gd name="T1" fmla="*/ 0 h 21600"/>
                  <a:gd name="T2" fmla="*/ 3 w 21600"/>
                  <a:gd name="T3" fmla="*/ 6 h 21600"/>
                  <a:gd name="T4" fmla="*/ 0 w 21600"/>
                  <a:gd name="T5" fmla="*/ 6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2543" name="Arc 8">
                <a:extLst>
                  <a:ext uri="{FF2B5EF4-FFF2-40B4-BE49-F238E27FC236}">
                    <a16:creationId xmlns:a16="http://schemas.microsoft.com/office/drawing/2014/main" id="{22CE8F17-CD43-29E3-4B70-B9EB0D8D9A64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2298" y="2251"/>
                <a:ext cx="401" cy="317"/>
              </a:xfrm>
              <a:custGeom>
                <a:avLst/>
                <a:gdLst>
                  <a:gd name="T0" fmla="*/ 0 w 21171"/>
                  <a:gd name="T1" fmla="*/ 0 h 21600"/>
                  <a:gd name="T2" fmla="*/ 8 w 21171"/>
                  <a:gd name="T3" fmla="*/ 4 h 21600"/>
                  <a:gd name="T4" fmla="*/ 0 w 21171"/>
                  <a:gd name="T5" fmla="*/ 5 h 21600"/>
                  <a:gd name="T6" fmla="*/ 0 60000 65536"/>
                  <a:gd name="T7" fmla="*/ 0 60000 65536"/>
                  <a:gd name="T8" fmla="*/ 0 60000 65536"/>
                  <a:gd name="T9" fmla="*/ 0 w 21171"/>
                  <a:gd name="T10" fmla="*/ 0 h 21600"/>
                  <a:gd name="T11" fmla="*/ 21171 w 21171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171" h="21600" fill="none" extrusionOk="0">
                    <a:moveTo>
                      <a:pt x="-1" y="0"/>
                    </a:moveTo>
                    <a:cubicBezTo>
                      <a:pt x="10277" y="0"/>
                      <a:pt x="19131" y="7241"/>
                      <a:pt x="21170" y="17315"/>
                    </a:cubicBezTo>
                  </a:path>
                  <a:path w="21171" h="21600" stroke="0" extrusionOk="0">
                    <a:moveTo>
                      <a:pt x="-1" y="0"/>
                    </a:moveTo>
                    <a:cubicBezTo>
                      <a:pt x="10277" y="0"/>
                      <a:pt x="19131" y="7241"/>
                      <a:pt x="21170" y="17315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2544" name="Arc 9">
                <a:extLst>
                  <a:ext uri="{FF2B5EF4-FFF2-40B4-BE49-F238E27FC236}">
                    <a16:creationId xmlns:a16="http://schemas.microsoft.com/office/drawing/2014/main" id="{FA2CE7D3-C10B-5877-EDD7-890F380E384E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2200" y="2115"/>
                <a:ext cx="610" cy="408"/>
              </a:xfrm>
              <a:custGeom>
                <a:avLst/>
                <a:gdLst>
                  <a:gd name="T0" fmla="*/ 0 w 24202"/>
                  <a:gd name="T1" fmla="*/ 0 h 24257"/>
                  <a:gd name="T2" fmla="*/ 15 w 24202"/>
                  <a:gd name="T3" fmla="*/ 7 h 24257"/>
                  <a:gd name="T4" fmla="*/ 2 w 24202"/>
                  <a:gd name="T5" fmla="*/ 6 h 24257"/>
                  <a:gd name="T6" fmla="*/ 0 60000 65536"/>
                  <a:gd name="T7" fmla="*/ 0 60000 65536"/>
                  <a:gd name="T8" fmla="*/ 0 60000 65536"/>
                  <a:gd name="T9" fmla="*/ 0 w 24202"/>
                  <a:gd name="T10" fmla="*/ 0 h 24257"/>
                  <a:gd name="T11" fmla="*/ 24202 w 24202"/>
                  <a:gd name="T12" fmla="*/ 24257 h 2425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4202" h="24257" fill="none" extrusionOk="0">
                    <a:moveTo>
                      <a:pt x="0" y="157"/>
                    </a:moveTo>
                    <a:cubicBezTo>
                      <a:pt x="863" y="52"/>
                      <a:pt x="1732" y="-1"/>
                      <a:pt x="2602" y="0"/>
                    </a:cubicBezTo>
                    <a:cubicBezTo>
                      <a:pt x="14531" y="0"/>
                      <a:pt x="24202" y="9670"/>
                      <a:pt x="24202" y="21600"/>
                    </a:cubicBezTo>
                    <a:cubicBezTo>
                      <a:pt x="24202" y="22488"/>
                      <a:pt x="24147" y="23375"/>
                      <a:pt x="24037" y="24256"/>
                    </a:cubicBezTo>
                  </a:path>
                  <a:path w="24202" h="24257" stroke="0" extrusionOk="0">
                    <a:moveTo>
                      <a:pt x="0" y="157"/>
                    </a:moveTo>
                    <a:cubicBezTo>
                      <a:pt x="863" y="52"/>
                      <a:pt x="1732" y="-1"/>
                      <a:pt x="2602" y="0"/>
                    </a:cubicBezTo>
                    <a:cubicBezTo>
                      <a:pt x="14531" y="0"/>
                      <a:pt x="24202" y="9670"/>
                      <a:pt x="24202" y="21600"/>
                    </a:cubicBezTo>
                    <a:cubicBezTo>
                      <a:pt x="24202" y="22488"/>
                      <a:pt x="24147" y="23375"/>
                      <a:pt x="24037" y="24256"/>
                    </a:cubicBezTo>
                    <a:lnTo>
                      <a:pt x="2602" y="2160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22538" name="Text Box 10">
              <a:extLst>
                <a:ext uri="{FF2B5EF4-FFF2-40B4-BE49-F238E27FC236}">
                  <a16:creationId xmlns:a16="http://schemas.microsoft.com/office/drawing/2014/main" id="{DE5AC04B-4A00-71C8-3CA8-A03AC6FAA71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-2297410">
              <a:off x="2076" y="1838"/>
              <a:ext cx="68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 sz="2800" b="1">
                  <a:latin typeface="Arial" panose="020B0604020202020204" pitchFamily="34" charset="0"/>
                </a:rPr>
                <a:t>130</a:t>
              </a:r>
              <a:r>
                <a:rPr lang="ru-RU" altLang="ru-RU" sz="2800" b="1" baseline="30000">
                  <a:latin typeface="Arial" panose="020B0604020202020204" pitchFamily="34" charset="0"/>
                </a:rPr>
                <a:t>0</a:t>
              </a:r>
              <a:endParaRPr lang="ru-RU" altLang="ru-RU" sz="2800" b="1">
                <a:latin typeface="Arial" panose="020B0604020202020204" pitchFamily="34" charset="0"/>
              </a:endParaRPr>
            </a:p>
          </p:txBody>
        </p:sp>
        <p:sp>
          <p:nvSpPr>
            <p:cNvPr id="22539" name="Text Box 11">
              <a:extLst>
                <a:ext uri="{FF2B5EF4-FFF2-40B4-BE49-F238E27FC236}">
                  <a16:creationId xmlns:a16="http://schemas.microsoft.com/office/drawing/2014/main" id="{8A8E3FF6-F158-D960-FC89-A1E0D029B4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61" y="2069"/>
              <a:ext cx="454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 sz="2800" b="1">
                  <a:latin typeface="Arial" panose="020B0604020202020204" pitchFamily="34" charset="0"/>
                </a:rPr>
                <a:t>?</a:t>
              </a:r>
            </a:p>
          </p:txBody>
        </p:sp>
      </p:grpSp>
      <p:sp>
        <p:nvSpPr>
          <p:cNvPr id="22532" name="Text Box 18">
            <a:extLst>
              <a:ext uri="{FF2B5EF4-FFF2-40B4-BE49-F238E27FC236}">
                <a16:creationId xmlns:a16="http://schemas.microsoft.com/office/drawing/2014/main" id="{FDFA63F6-D4F2-87E5-6BE5-F942D894B4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2190" y="317501"/>
            <a:ext cx="55435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2800" b="1" dirty="0">
                <a:latin typeface="Arial" panose="020B0604020202020204" pitchFamily="34" charset="0"/>
              </a:rPr>
              <a:t>Решите задачу по чертежу</a:t>
            </a:r>
          </a:p>
        </p:txBody>
      </p:sp>
      <p:sp>
        <p:nvSpPr>
          <p:cNvPr id="22533" name="Text Box 22">
            <a:extLst>
              <a:ext uri="{FF2B5EF4-FFF2-40B4-BE49-F238E27FC236}">
                <a16:creationId xmlns:a16="http://schemas.microsoft.com/office/drawing/2014/main" id="{95455B1F-595A-5F0E-7C31-B43724C724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87450" y="3644900"/>
            <a:ext cx="549275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r>
              <a:rPr lang="en-US" altLang="ru-RU" dirty="0"/>
              <a:t>A</a:t>
            </a:r>
            <a:endParaRPr lang="ru-RU" altLang="ru-RU" dirty="0"/>
          </a:p>
        </p:txBody>
      </p:sp>
      <p:sp>
        <p:nvSpPr>
          <p:cNvPr id="22534" name="Text Box 23">
            <a:extLst>
              <a:ext uri="{FF2B5EF4-FFF2-40B4-BE49-F238E27FC236}">
                <a16:creationId xmlns:a16="http://schemas.microsoft.com/office/drawing/2014/main" id="{6998E4CC-B0E8-ACA2-6D5F-5264064D2C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35375" y="3573463"/>
            <a:ext cx="550863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r>
              <a:rPr lang="en-US" altLang="ru-RU" dirty="0"/>
              <a:t>C</a:t>
            </a:r>
            <a:endParaRPr lang="ru-RU" altLang="ru-RU" dirty="0"/>
          </a:p>
        </p:txBody>
      </p:sp>
      <p:sp>
        <p:nvSpPr>
          <p:cNvPr id="22535" name="Text Box 24">
            <a:extLst>
              <a:ext uri="{FF2B5EF4-FFF2-40B4-BE49-F238E27FC236}">
                <a16:creationId xmlns:a16="http://schemas.microsoft.com/office/drawing/2014/main" id="{0F76E9E7-1EBA-0EB6-90F0-A317621CFC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92950" y="3716338"/>
            <a:ext cx="542925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r>
              <a:rPr lang="en-US" altLang="ru-RU" dirty="0"/>
              <a:t>B</a:t>
            </a:r>
            <a:endParaRPr lang="ru-RU" altLang="ru-RU" dirty="0"/>
          </a:p>
        </p:txBody>
      </p:sp>
      <p:sp>
        <p:nvSpPr>
          <p:cNvPr id="22536" name="Text Box 25">
            <a:extLst>
              <a:ext uri="{FF2B5EF4-FFF2-40B4-BE49-F238E27FC236}">
                <a16:creationId xmlns:a16="http://schemas.microsoft.com/office/drawing/2014/main" id="{8E8B7D96-6DF3-6D11-ABC7-19205C1898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16463" y="1196975"/>
            <a:ext cx="59690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r>
              <a:rPr lang="en-US" altLang="ru-RU" dirty="0"/>
              <a:t>D</a:t>
            </a:r>
            <a:endParaRPr lang="ru-RU" altLang="ru-R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5">
            <a:extLst>
              <a:ext uri="{FF2B5EF4-FFF2-40B4-BE49-F238E27FC236}">
                <a16:creationId xmlns:a16="http://schemas.microsoft.com/office/drawing/2014/main" id="{B86A8CF5-2851-FF1C-C989-C736F8915CAC}"/>
              </a:ext>
            </a:extLst>
          </p:cNvPr>
          <p:cNvPicPr/>
          <p:nvPr/>
        </p:nvPicPr>
        <p:blipFill>
          <a:blip r:embed="rId2"/>
          <a:stretch/>
        </p:blipFill>
        <p:spPr>
          <a:xfrm>
            <a:off x="2160" y="0"/>
            <a:ext cx="9139680" cy="6857640"/>
          </a:xfrm>
          <a:prstGeom prst="rect">
            <a:avLst/>
          </a:prstGeom>
          <a:ln>
            <a:noFill/>
          </a:ln>
        </p:spPr>
      </p:pic>
      <p:sp>
        <p:nvSpPr>
          <p:cNvPr id="48130" name="Rectangle 2">
            <a:extLst>
              <a:ext uri="{FF2B5EF4-FFF2-40B4-BE49-F238E27FC236}">
                <a16:creationId xmlns:a16="http://schemas.microsoft.com/office/drawing/2014/main" id="{F6679032-EBA4-C20C-F97D-0B79854FA46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85149" y="585780"/>
            <a:ext cx="8229240" cy="1144800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dirty="0"/>
              <a:t>Начертите произвольный </a:t>
            </a:r>
            <a:r>
              <a:rPr lang="ru-RU" sz="4000" dirty="0">
                <a:sym typeface="Symbol" pitchFamily="18" charset="2"/>
              </a:rPr>
              <a:t></a:t>
            </a:r>
            <a:r>
              <a:rPr lang="en-US" sz="4000" dirty="0"/>
              <a:t>AOB</a:t>
            </a:r>
            <a:r>
              <a:rPr lang="ru-RU" sz="4000" dirty="0"/>
              <a:t>. Постройте лучи </a:t>
            </a:r>
            <a:r>
              <a:rPr lang="en-US" sz="4000" dirty="0"/>
              <a:t>OC</a:t>
            </a:r>
            <a:r>
              <a:rPr lang="ru-RU" sz="4000" dirty="0"/>
              <a:t> и </a:t>
            </a:r>
            <a:r>
              <a:rPr lang="en-US" sz="4000" dirty="0"/>
              <a:t>OD</a:t>
            </a:r>
            <a:r>
              <a:rPr lang="ru-RU" sz="4000" dirty="0"/>
              <a:t>, противоположные к его сторонам. </a:t>
            </a:r>
          </a:p>
        </p:txBody>
      </p:sp>
      <p:sp>
        <p:nvSpPr>
          <p:cNvPr id="48143" name="Text Box 15">
            <a:extLst>
              <a:ext uri="{FF2B5EF4-FFF2-40B4-BE49-F238E27FC236}">
                <a16:creationId xmlns:a16="http://schemas.microsoft.com/office/drawing/2014/main" id="{FC3668DD-7020-09BB-AA6D-2F66B85509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92950" y="3178175"/>
            <a:ext cx="100806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3200" b="1">
                <a:latin typeface="Comic Sans MS" panose="030F0702030302020204" pitchFamily="66" charset="0"/>
              </a:rPr>
              <a:t>В</a:t>
            </a:r>
          </a:p>
        </p:txBody>
      </p:sp>
      <p:sp>
        <p:nvSpPr>
          <p:cNvPr id="48144" name="Text Box 16">
            <a:extLst>
              <a:ext uri="{FF2B5EF4-FFF2-40B4-BE49-F238E27FC236}">
                <a16:creationId xmlns:a16="http://schemas.microsoft.com/office/drawing/2014/main" id="{8BD25880-1A1D-BA79-1F64-F17BABF476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5825" y="5373688"/>
            <a:ext cx="4318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3200" b="1">
                <a:latin typeface="Comic Sans MS" panose="030F0702030302020204" pitchFamily="66" charset="0"/>
              </a:rPr>
              <a:t>С</a:t>
            </a:r>
          </a:p>
        </p:txBody>
      </p:sp>
      <p:grpSp>
        <p:nvGrpSpPr>
          <p:cNvPr id="2" name="Group 22">
            <a:extLst>
              <a:ext uri="{FF2B5EF4-FFF2-40B4-BE49-F238E27FC236}">
                <a16:creationId xmlns:a16="http://schemas.microsoft.com/office/drawing/2014/main" id="{B21D7E51-34BE-167E-60C8-20A27ED02767}"/>
              </a:ext>
            </a:extLst>
          </p:cNvPr>
          <p:cNvGrpSpPr>
            <a:grpSpLocks/>
          </p:cNvGrpSpPr>
          <p:nvPr/>
        </p:nvGrpSpPr>
        <p:grpSpPr bwMode="auto">
          <a:xfrm>
            <a:off x="4211638" y="2924175"/>
            <a:ext cx="3313112" cy="1660525"/>
            <a:chOff x="2653" y="1866"/>
            <a:chExt cx="2087" cy="1046"/>
          </a:xfrm>
        </p:grpSpPr>
        <p:sp>
          <p:nvSpPr>
            <p:cNvPr id="23563" name="Text Box 13">
              <a:extLst>
                <a:ext uri="{FF2B5EF4-FFF2-40B4-BE49-F238E27FC236}">
                  <a16:creationId xmlns:a16="http://schemas.microsoft.com/office/drawing/2014/main" id="{CB8A313C-A051-58FD-B1E0-B2F962D0931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80" y="1866"/>
              <a:ext cx="317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 sz="3200" b="1">
                  <a:latin typeface="Comic Sans MS" panose="030F0702030302020204" pitchFamily="66" charset="0"/>
                </a:rPr>
                <a:t>А</a:t>
              </a:r>
            </a:p>
          </p:txBody>
        </p:sp>
        <p:sp>
          <p:nvSpPr>
            <p:cNvPr id="23564" name="Text Box 14">
              <a:extLst>
                <a:ext uri="{FF2B5EF4-FFF2-40B4-BE49-F238E27FC236}">
                  <a16:creationId xmlns:a16="http://schemas.microsoft.com/office/drawing/2014/main" id="{FEA90149-6BED-5A14-4603-B11A27105B0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flipV="1">
              <a:off x="3379" y="2547"/>
              <a:ext cx="317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 sz="3200" b="1">
                  <a:latin typeface="Comic Sans MS" panose="030F0702030302020204" pitchFamily="66" charset="0"/>
                </a:rPr>
                <a:t>О</a:t>
              </a:r>
            </a:p>
          </p:txBody>
        </p:sp>
        <p:sp>
          <p:nvSpPr>
            <p:cNvPr id="23565" name="Line 19">
              <a:extLst>
                <a:ext uri="{FF2B5EF4-FFF2-40B4-BE49-F238E27FC236}">
                  <a16:creationId xmlns:a16="http://schemas.microsoft.com/office/drawing/2014/main" id="{ADF0E145-0DDD-5EEB-DD31-F7C7D7BBEDF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53" y="1888"/>
              <a:ext cx="771" cy="77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566" name="Line 20">
              <a:extLst>
                <a:ext uri="{FF2B5EF4-FFF2-40B4-BE49-F238E27FC236}">
                  <a16:creationId xmlns:a16="http://schemas.microsoft.com/office/drawing/2014/main" id="{2D86DE39-F131-1DC9-BD82-1A339216564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379" y="1888"/>
              <a:ext cx="1361" cy="77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8151" name="Line 23">
            <a:extLst>
              <a:ext uri="{FF2B5EF4-FFF2-40B4-BE49-F238E27FC236}">
                <a16:creationId xmlns:a16="http://schemas.microsoft.com/office/drawing/2014/main" id="{7DCBABF5-E50E-1AC3-A8D9-E664ECB72E85}"/>
              </a:ext>
            </a:extLst>
          </p:cNvPr>
          <p:cNvSpPr>
            <a:spLocks noChangeShapeType="1"/>
          </p:cNvSpPr>
          <p:nvPr/>
        </p:nvSpPr>
        <p:spPr bwMode="auto">
          <a:xfrm>
            <a:off x="5364163" y="4149725"/>
            <a:ext cx="1944687" cy="18716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8152" name="Line 24">
            <a:extLst>
              <a:ext uri="{FF2B5EF4-FFF2-40B4-BE49-F238E27FC236}">
                <a16:creationId xmlns:a16="http://schemas.microsoft.com/office/drawing/2014/main" id="{085BB4B1-4F0B-61B6-8CD7-FA360F61A16B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635375" y="4149725"/>
            <a:ext cx="1728788" cy="10080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8153" name="Text Box 25">
            <a:extLst>
              <a:ext uri="{FF2B5EF4-FFF2-40B4-BE49-F238E27FC236}">
                <a16:creationId xmlns:a16="http://schemas.microsoft.com/office/drawing/2014/main" id="{1E3A7D57-A03A-E365-9773-ED7FB6BBA0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08400" y="5180013"/>
            <a:ext cx="49212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r>
              <a:rPr lang="az-Latn-AZ" altLang="ru-RU" sz="3200" b="1"/>
              <a:t>D</a:t>
            </a:r>
            <a:endParaRPr lang="ru-RU" altLang="ru-RU" sz="3200" b="1"/>
          </a:p>
        </p:txBody>
      </p:sp>
      <p:sp>
        <p:nvSpPr>
          <p:cNvPr id="48154" name="Oval 26">
            <a:extLst>
              <a:ext uri="{FF2B5EF4-FFF2-40B4-BE49-F238E27FC236}">
                <a16:creationId xmlns:a16="http://schemas.microsoft.com/office/drawing/2014/main" id="{525501D1-4A94-BEFE-1486-AA51637CF3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64163" y="4149725"/>
            <a:ext cx="71437" cy="71438"/>
          </a:xfrm>
          <a:prstGeom prst="ellipse">
            <a:avLst/>
          </a:prstGeom>
          <a:solidFill>
            <a:schemeClr val="tx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48155" name="Text Box 27">
            <a:extLst>
              <a:ext uri="{FF2B5EF4-FFF2-40B4-BE49-F238E27FC236}">
                <a16:creationId xmlns:a16="http://schemas.microsoft.com/office/drawing/2014/main" id="{E7B91CE3-57F7-7F80-A5E8-EF6A0A2B906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8900" y="2519363"/>
            <a:ext cx="4067175" cy="32400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lnSpc>
                <a:spcPct val="9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2800" u="sng" dirty="0">
                <a:solidFill>
                  <a:srgbClr val="00B050"/>
                </a:solidFill>
                <a:effectLst/>
              </a:rPr>
              <a:t>Определение</a:t>
            </a:r>
            <a:r>
              <a:rPr lang="ru-RU" altLang="ru-RU" sz="2800" u="sng" dirty="0">
                <a:effectLst/>
              </a:rPr>
              <a:t>.</a:t>
            </a:r>
            <a:r>
              <a:rPr lang="ru-RU" altLang="ru-RU" sz="2800" dirty="0">
                <a:effectLst/>
              </a:rPr>
              <a:t> Два угла называются </a:t>
            </a:r>
            <a:r>
              <a:rPr lang="ru-RU" altLang="ru-RU" sz="2800" i="1" dirty="0">
                <a:solidFill>
                  <a:srgbClr val="00B050"/>
                </a:solidFill>
                <a:effectLst/>
              </a:rPr>
              <a:t>вертикальными</a:t>
            </a:r>
            <a:r>
              <a:rPr lang="ru-RU" altLang="ru-RU" sz="2800" dirty="0">
                <a:solidFill>
                  <a:schemeClr val="folHlink"/>
                </a:solidFill>
                <a:effectLst/>
              </a:rPr>
              <a:t>,</a:t>
            </a:r>
            <a:r>
              <a:rPr lang="ru-RU" altLang="ru-RU" sz="2800" dirty="0">
                <a:effectLst/>
              </a:rPr>
              <a:t> если стороны одного угла являются противоположными лучами к сторонам другого.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8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8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4815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8151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8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4815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815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8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80"/>
                                        <p:tgtEl>
                                          <p:spTgt spid="48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80"/>
                                        <p:tgtEl>
                                          <p:spTgt spid="48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80"/>
                                        <p:tgtEl>
                                          <p:spTgt spid="48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43" grpId="0"/>
      <p:bldP spid="48144" grpId="0"/>
      <p:bldP spid="48153" grpId="0"/>
      <p:bldP spid="4815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5">
            <a:extLst>
              <a:ext uri="{FF2B5EF4-FFF2-40B4-BE49-F238E27FC236}">
                <a16:creationId xmlns:a16="http://schemas.microsoft.com/office/drawing/2014/main" id="{EF57641E-157D-5C38-1776-06CFD837F316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2160" y="0"/>
            <a:ext cx="9139680" cy="6857640"/>
          </a:xfrm>
          <a:prstGeom prst="rect">
            <a:avLst/>
          </a:prstGeom>
          <a:ln>
            <a:noFill/>
          </a:ln>
        </p:spPr>
      </p:pic>
      <p:grpSp>
        <p:nvGrpSpPr>
          <p:cNvPr id="24578" name="Group 54">
            <a:extLst>
              <a:ext uri="{FF2B5EF4-FFF2-40B4-BE49-F238E27FC236}">
                <a16:creationId xmlns:a16="http://schemas.microsoft.com/office/drawing/2014/main" id="{649D2142-2398-DC66-2D93-3849E2C64263}"/>
              </a:ext>
            </a:extLst>
          </p:cNvPr>
          <p:cNvGrpSpPr>
            <a:grpSpLocks/>
          </p:cNvGrpSpPr>
          <p:nvPr/>
        </p:nvGrpSpPr>
        <p:grpSpPr bwMode="auto">
          <a:xfrm>
            <a:off x="327025" y="1268413"/>
            <a:ext cx="2889250" cy="1109662"/>
            <a:chOff x="206" y="1010"/>
            <a:chExt cx="1820" cy="513"/>
          </a:xfrm>
        </p:grpSpPr>
        <p:sp>
          <p:nvSpPr>
            <p:cNvPr id="24625" name="Line 14">
              <a:extLst>
                <a:ext uri="{FF2B5EF4-FFF2-40B4-BE49-F238E27FC236}">
                  <a16:creationId xmlns:a16="http://schemas.microsoft.com/office/drawing/2014/main" id="{95360A66-069E-2C4C-8ABD-52A34532FC2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60" y="1116"/>
              <a:ext cx="1362" cy="21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4626" name="Line 15">
              <a:extLst>
                <a:ext uri="{FF2B5EF4-FFF2-40B4-BE49-F238E27FC236}">
                  <a16:creationId xmlns:a16="http://schemas.microsoft.com/office/drawing/2014/main" id="{FBBAB397-E448-4182-0151-E26C31FBDCC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40" y="1087"/>
              <a:ext cx="1284" cy="3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4627" name="Text Box 16">
              <a:extLst>
                <a:ext uri="{FF2B5EF4-FFF2-40B4-BE49-F238E27FC236}">
                  <a16:creationId xmlns:a16="http://schemas.microsoft.com/office/drawing/2014/main" id="{3770E8B3-6D96-D6CF-DF1B-1D3A46374F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8" y="1326"/>
              <a:ext cx="252" cy="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 sz="1800">
                  <a:latin typeface="Arial Black" panose="020B0A04020102020204" pitchFamily="34" charset="0"/>
                </a:rPr>
                <a:t>А</a:t>
              </a:r>
            </a:p>
          </p:txBody>
        </p:sp>
        <p:sp>
          <p:nvSpPr>
            <p:cNvPr id="24628" name="Text Box 17">
              <a:extLst>
                <a:ext uri="{FF2B5EF4-FFF2-40B4-BE49-F238E27FC236}">
                  <a16:creationId xmlns:a16="http://schemas.microsoft.com/office/drawing/2014/main" id="{9D54F0BF-1DFE-4F86-18AC-D85BAD467EE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49" y="1353"/>
              <a:ext cx="218" cy="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ru-RU" sz="1800">
                  <a:latin typeface="Arial Black" panose="020B0A04020102020204" pitchFamily="34" charset="0"/>
                </a:rPr>
                <a:t>D</a:t>
              </a:r>
              <a:endParaRPr lang="ru-RU" altLang="ru-RU" sz="1800">
                <a:latin typeface="Arial Black" panose="020B0A04020102020204" pitchFamily="34" charset="0"/>
              </a:endParaRPr>
            </a:p>
          </p:txBody>
        </p:sp>
        <p:sp>
          <p:nvSpPr>
            <p:cNvPr id="24629" name="Text Box 18">
              <a:extLst>
                <a:ext uri="{FF2B5EF4-FFF2-40B4-BE49-F238E27FC236}">
                  <a16:creationId xmlns:a16="http://schemas.microsoft.com/office/drawing/2014/main" id="{F4E6DF78-0CD1-F457-BEAF-4B0883FE123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92" y="1032"/>
              <a:ext cx="234" cy="1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ru-RU" sz="1800">
                  <a:latin typeface="Arial Black" panose="020B0A04020102020204" pitchFamily="34" charset="0"/>
                </a:rPr>
                <a:t>B</a:t>
              </a:r>
              <a:endParaRPr lang="ru-RU" altLang="ru-RU" sz="1800">
                <a:latin typeface="Arial Black" panose="020B0A04020102020204" pitchFamily="34" charset="0"/>
              </a:endParaRPr>
            </a:p>
          </p:txBody>
        </p:sp>
        <p:sp>
          <p:nvSpPr>
            <p:cNvPr id="24630" name="Text Box 19">
              <a:extLst>
                <a:ext uri="{FF2B5EF4-FFF2-40B4-BE49-F238E27FC236}">
                  <a16:creationId xmlns:a16="http://schemas.microsoft.com/office/drawing/2014/main" id="{203E08C3-F241-494F-0458-674F2D337E7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6" y="1010"/>
              <a:ext cx="246" cy="1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ru-RU" sz="1800">
                  <a:latin typeface="Arial Black" panose="020B0A04020102020204" pitchFamily="34" charset="0"/>
                </a:rPr>
                <a:t>C</a:t>
              </a:r>
              <a:endParaRPr lang="ru-RU" altLang="ru-RU" sz="1800">
                <a:latin typeface="Arial Black" panose="020B0A04020102020204" pitchFamily="34" charset="0"/>
              </a:endParaRPr>
            </a:p>
          </p:txBody>
        </p:sp>
        <p:sp>
          <p:nvSpPr>
            <p:cNvPr id="24631" name="Text Box 20">
              <a:extLst>
                <a:ext uri="{FF2B5EF4-FFF2-40B4-BE49-F238E27FC236}">
                  <a16:creationId xmlns:a16="http://schemas.microsoft.com/office/drawing/2014/main" id="{E483F6CF-3683-087B-1F4F-6DB8A2FFC8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10" y="1218"/>
              <a:ext cx="264" cy="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ru-RU" sz="1800">
                  <a:latin typeface="Arial Black" panose="020B0A04020102020204" pitchFamily="34" charset="0"/>
                </a:rPr>
                <a:t>O</a:t>
              </a:r>
              <a:endParaRPr lang="ru-RU" altLang="ru-RU" sz="1800">
                <a:latin typeface="Arial Black" panose="020B0A04020102020204" pitchFamily="34" charset="0"/>
              </a:endParaRPr>
            </a:p>
          </p:txBody>
        </p:sp>
      </p:grpSp>
      <p:sp>
        <p:nvSpPr>
          <p:cNvPr id="52245" name="Text Box 21">
            <a:extLst>
              <a:ext uri="{FF2B5EF4-FFF2-40B4-BE49-F238E27FC236}">
                <a16:creationId xmlns:a16="http://schemas.microsoft.com/office/drawing/2014/main" id="{7474D2C9-A49C-8838-1E03-0917860BA5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549275"/>
            <a:ext cx="86201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2400" b="1" i="1">
                <a:latin typeface="Arial" panose="020B0604020202020204" pitchFamily="34" charset="0"/>
              </a:rPr>
              <a:t>Найдите    вертикальные углы.</a:t>
            </a:r>
          </a:p>
        </p:txBody>
      </p:sp>
      <p:sp>
        <p:nvSpPr>
          <p:cNvPr id="24580" name="AutoShape 29">
            <a:extLst>
              <a:ext uri="{FF2B5EF4-FFF2-40B4-BE49-F238E27FC236}">
                <a16:creationId xmlns:a16="http://schemas.microsoft.com/office/drawing/2014/main" id="{810AAE86-E7B2-7243-5A90-6C4B2F3BAD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15075" y="5038725"/>
            <a:ext cx="2552700" cy="1266825"/>
          </a:xfrm>
          <a:custGeom>
            <a:avLst/>
            <a:gdLst>
              <a:gd name="T0" fmla="*/ 263969530 w 21600"/>
              <a:gd name="T1" fmla="*/ 37149234 h 21600"/>
              <a:gd name="T2" fmla="*/ 150839757 w 21600"/>
              <a:gd name="T3" fmla="*/ 74298409 h 21600"/>
              <a:gd name="T4" fmla="*/ 37709998 w 21600"/>
              <a:gd name="T5" fmla="*/ 37149234 h 21600"/>
              <a:gd name="T6" fmla="*/ 15083975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500 w 21600"/>
              <a:gd name="T13" fmla="*/ 4500 h 21600"/>
              <a:gd name="T14" fmla="*/ 17100 w 21600"/>
              <a:gd name="T15" fmla="*/ 171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2254" name="Line 30">
            <a:extLst>
              <a:ext uri="{FF2B5EF4-FFF2-40B4-BE49-F238E27FC236}">
                <a16:creationId xmlns:a16="http://schemas.microsoft.com/office/drawing/2014/main" id="{45BA0A89-4279-78A9-BDCC-01F3E059F6BC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962775" y="5038725"/>
            <a:ext cx="1895475" cy="12573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2255" name="Line 31">
            <a:extLst>
              <a:ext uri="{FF2B5EF4-FFF2-40B4-BE49-F238E27FC236}">
                <a16:creationId xmlns:a16="http://schemas.microsoft.com/office/drawing/2014/main" id="{AB098675-129F-BB14-1A5C-7E40012B031A}"/>
              </a:ext>
            </a:extLst>
          </p:cNvPr>
          <p:cNvSpPr>
            <a:spLocks noChangeShapeType="1"/>
          </p:cNvSpPr>
          <p:nvPr/>
        </p:nvSpPr>
        <p:spPr bwMode="auto">
          <a:xfrm>
            <a:off x="6315075" y="5019675"/>
            <a:ext cx="1914525" cy="1295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2256" name="Text Box 32">
            <a:extLst>
              <a:ext uri="{FF2B5EF4-FFF2-40B4-BE49-F238E27FC236}">
                <a16:creationId xmlns:a16="http://schemas.microsoft.com/office/drawing/2014/main" id="{321CC6A0-21B3-90B1-7651-0686271B25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12038" y="5487988"/>
            <a:ext cx="3714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1800">
                <a:latin typeface="Arial Black" panose="020B0A04020102020204" pitchFamily="34" charset="0"/>
              </a:rPr>
              <a:t>M</a:t>
            </a:r>
            <a:endParaRPr lang="ru-RU" altLang="ru-RU" sz="1800">
              <a:latin typeface="Arial Black" panose="020B0A04020102020204" pitchFamily="34" charset="0"/>
            </a:endParaRPr>
          </a:p>
        </p:txBody>
      </p:sp>
      <p:sp>
        <p:nvSpPr>
          <p:cNvPr id="52257" name="Text Box 33">
            <a:extLst>
              <a:ext uri="{FF2B5EF4-FFF2-40B4-BE49-F238E27FC236}">
                <a16:creationId xmlns:a16="http://schemas.microsoft.com/office/drawing/2014/main" id="{3EA89A72-7693-9225-ECF0-46402A7960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84663" y="3644900"/>
            <a:ext cx="3714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1800">
                <a:latin typeface="Arial Black" panose="020B0A04020102020204" pitchFamily="34" charset="0"/>
              </a:rPr>
              <a:t>N</a:t>
            </a:r>
            <a:endParaRPr lang="ru-RU" altLang="ru-RU" sz="1800">
              <a:latin typeface="Arial Black" panose="020B0A04020102020204" pitchFamily="34" charset="0"/>
            </a:endParaRPr>
          </a:p>
        </p:txBody>
      </p:sp>
      <p:sp>
        <p:nvSpPr>
          <p:cNvPr id="52259" name="Text Box 35">
            <a:extLst>
              <a:ext uri="{FF2B5EF4-FFF2-40B4-BE49-F238E27FC236}">
                <a16:creationId xmlns:a16="http://schemas.microsoft.com/office/drawing/2014/main" id="{822B8C07-3050-A2A8-C6DA-C3AEDC1ECF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72525" y="4625975"/>
            <a:ext cx="3714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1800">
                <a:latin typeface="Arial Black" panose="020B0A04020102020204" pitchFamily="34" charset="0"/>
              </a:rPr>
              <a:t>D</a:t>
            </a:r>
            <a:endParaRPr lang="ru-RU" altLang="ru-RU" sz="1800">
              <a:latin typeface="Arial Black" panose="020B0A04020102020204" pitchFamily="34" charset="0"/>
            </a:endParaRPr>
          </a:p>
        </p:txBody>
      </p:sp>
      <p:sp>
        <p:nvSpPr>
          <p:cNvPr id="52260" name="Text Box 36">
            <a:extLst>
              <a:ext uri="{FF2B5EF4-FFF2-40B4-BE49-F238E27FC236}">
                <a16:creationId xmlns:a16="http://schemas.microsoft.com/office/drawing/2014/main" id="{03230F02-97CF-8CB0-5219-628B31A8F7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75638" y="6142038"/>
            <a:ext cx="3714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800">
                <a:latin typeface="Arial Black" panose="020B0A04020102020204" pitchFamily="34" charset="0"/>
              </a:rPr>
              <a:t>С</a:t>
            </a:r>
          </a:p>
        </p:txBody>
      </p:sp>
      <p:sp>
        <p:nvSpPr>
          <p:cNvPr id="52263" name="Text Box 39">
            <a:extLst>
              <a:ext uri="{FF2B5EF4-FFF2-40B4-BE49-F238E27FC236}">
                <a16:creationId xmlns:a16="http://schemas.microsoft.com/office/drawing/2014/main" id="{2217B207-DE6F-D7CB-EA6A-EEB6FC0BF6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08675" y="4794250"/>
            <a:ext cx="3714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1800">
                <a:latin typeface="Arial Black" panose="020B0A04020102020204" pitchFamily="34" charset="0"/>
              </a:rPr>
              <a:t>B</a:t>
            </a:r>
            <a:endParaRPr lang="ru-RU" altLang="ru-RU" sz="1800">
              <a:latin typeface="Arial Black" panose="020B0A04020102020204" pitchFamily="34" charset="0"/>
            </a:endParaRPr>
          </a:p>
        </p:txBody>
      </p:sp>
      <p:sp>
        <p:nvSpPr>
          <p:cNvPr id="52264" name="Text Box 40">
            <a:extLst>
              <a:ext uri="{FF2B5EF4-FFF2-40B4-BE49-F238E27FC236}">
                <a16:creationId xmlns:a16="http://schemas.microsoft.com/office/drawing/2014/main" id="{AD405F21-1708-74F0-689C-D814230B03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15100" y="6096000"/>
            <a:ext cx="3714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800">
                <a:latin typeface="Arial Black" panose="020B0A04020102020204" pitchFamily="34" charset="0"/>
              </a:rPr>
              <a:t>А</a:t>
            </a:r>
          </a:p>
        </p:txBody>
      </p:sp>
      <p:grpSp>
        <p:nvGrpSpPr>
          <p:cNvPr id="24589" name="Group 55">
            <a:extLst>
              <a:ext uri="{FF2B5EF4-FFF2-40B4-BE49-F238E27FC236}">
                <a16:creationId xmlns:a16="http://schemas.microsoft.com/office/drawing/2014/main" id="{45DFA6BE-70D6-A91A-7923-7B4240FB1207}"/>
              </a:ext>
            </a:extLst>
          </p:cNvPr>
          <p:cNvGrpSpPr>
            <a:grpSpLocks/>
          </p:cNvGrpSpPr>
          <p:nvPr/>
        </p:nvGrpSpPr>
        <p:grpSpPr bwMode="auto">
          <a:xfrm>
            <a:off x="3306763" y="2817813"/>
            <a:ext cx="2220912" cy="1433512"/>
            <a:chOff x="2083" y="1775"/>
            <a:chExt cx="1399" cy="903"/>
          </a:xfrm>
        </p:grpSpPr>
        <p:sp>
          <p:nvSpPr>
            <p:cNvPr id="24616" name="Line 27">
              <a:extLst>
                <a:ext uri="{FF2B5EF4-FFF2-40B4-BE49-F238E27FC236}">
                  <a16:creationId xmlns:a16="http://schemas.microsoft.com/office/drawing/2014/main" id="{609EB4AD-9558-341F-E8C9-C4ACB2CBF61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336" y="1888"/>
              <a:ext cx="888" cy="7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4617" name="Line 28">
              <a:extLst>
                <a:ext uri="{FF2B5EF4-FFF2-40B4-BE49-F238E27FC236}">
                  <a16:creationId xmlns:a16="http://schemas.microsoft.com/office/drawing/2014/main" id="{AD5FF41D-BB88-EF28-A362-557E771E7B6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32" y="2049"/>
              <a:ext cx="912" cy="34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24618" name="Group 53">
              <a:extLst>
                <a:ext uri="{FF2B5EF4-FFF2-40B4-BE49-F238E27FC236}">
                  <a16:creationId xmlns:a16="http://schemas.microsoft.com/office/drawing/2014/main" id="{F3773697-067D-6026-694F-54C9A8E0733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83" y="1775"/>
              <a:ext cx="1399" cy="903"/>
              <a:chOff x="2177" y="3247"/>
              <a:chExt cx="1399" cy="903"/>
            </a:xfrm>
          </p:grpSpPr>
          <p:sp>
            <p:nvSpPr>
              <p:cNvPr id="24619" name="Line 25">
                <a:extLst>
                  <a:ext uri="{FF2B5EF4-FFF2-40B4-BE49-F238E27FC236}">
                    <a16:creationId xmlns:a16="http://schemas.microsoft.com/office/drawing/2014/main" id="{0480BDC0-5B55-73BA-9E39-898B1E731E9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30" y="3510"/>
                <a:ext cx="0" cy="60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620" name="Line 26">
                <a:extLst>
                  <a:ext uri="{FF2B5EF4-FFF2-40B4-BE49-F238E27FC236}">
                    <a16:creationId xmlns:a16="http://schemas.microsoft.com/office/drawing/2014/main" id="{6B0E3DFA-20E3-51DE-87D0-56DECAECBF1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330" y="3354"/>
                <a:ext cx="0" cy="51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621" name="Text Box 38">
                <a:extLst>
                  <a:ext uri="{FF2B5EF4-FFF2-40B4-BE49-F238E27FC236}">
                    <a16:creationId xmlns:a16="http://schemas.microsoft.com/office/drawing/2014/main" id="{FAD96F91-1AE0-0251-B814-3438D37B33E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319" y="3247"/>
                <a:ext cx="234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4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eaLnBrk="0" hangingPunct="0">
                  <a:defRPr sz="4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eaLnBrk="0" hangingPunct="0">
                  <a:defRPr sz="4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eaLnBrk="0" hangingPunct="0">
                  <a:defRPr sz="4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eaLnBrk="0" hangingPunct="0">
                  <a:defRPr sz="4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ru-RU" sz="1800">
                    <a:latin typeface="Arial Black" panose="020B0A04020102020204" pitchFamily="34" charset="0"/>
                  </a:rPr>
                  <a:t>B</a:t>
                </a:r>
                <a:endParaRPr lang="ru-RU" altLang="ru-RU" sz="1800">
                  <a:latin typeface="Arial Black" panose="020B0A04020102020204" pitchFamily="34" charset="0"/>
                </a:endParaRPr>
              </a:p>
            </p:txBody>
          </p:sp>
          <p:sp>
            <p:nvSpPr>
              <p:cNvPr id="24622" name="Text Box 41">
                <a:extLst>
                  <a:ext uri="{FF2B5EF4-FFF2-40B4-BE49-F238E27FC236}">
                    <a16:creationId xmlns:a16="http://schemas.microsoft.com/office/drawing/2014/main" id="{8C14B4FC-14C4-4558-06E9-1C7D0BE116A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179" y="3919"/>
                <a:ext cx="234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4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eaLnBrk="0" hangingPunct="0">
                  <a:defRPr sz="4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eaLnBrk="0" hangingPunct="0">
                  <a:defRPr sz="4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eaLnBrk="0" hangingPunct="0">
                  <a:defRPr sz="4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eaLnBrk="0" hangingPunct="0">
                  <a:defRPr sz="4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altLang="ru-RU" sz="1800">
                    <a:latin typeface="Arial Black" panose="020B0A04020102020204" pitchFamily="34" charset="0"/>
                  </a:rPr>
                  <a:t>А</a:t>
                </a:r>
              </a:p>
            </p:txBody>
          </p:sp>
          <p:sp>
            <p:nvSpPr>
              <p:cNvPr id="24623" name="Text Box 43">
                <a:extLst>
                  <a:ext uri="{FF2B5EF4-FFF2-40B4-BE49-F238E27FC236}">
                    <a16:creationId xmlns:a16="http://schemas.microsoft.com/office/drawing/2014/main" id="{2E26273A-80E2-C5BF-A2FA-B01CFFE7EBD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342" y="3768"/>
                <a:ext cx="234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4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eaLnBrk="0" hangingPunct="0">
                  <a:defRPr sz="4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eaLnBrk="0" hangingPunct="0">
                  <a:defRPr sz="4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eaLnBrk="0" hangingPunct="0">
                  <a:defRPr sz="4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eaLnBrk="0" hangingPunct="0">
                  <a:defRPr sz="4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altLang="ru-RU" sz="1800">
                    <a:latin typeface="Arial Black" panose="020B0A04020102020204" pitchFamily="34" charset="0"/>
                  </a:rPr>
                  <a:t>С</a:t>
                </a:r>
              </a:p>
            </p:txBody>
          </p:sp>
          <p:sp>
            <p:nvSpPr>
              <p:cNvPr id="24624" name="Text Box 45">
                <a:extLst>
                  <a:ext uri="{FF2B5EF4-FFF2-40B4-BE49-F238E27FC236}">
                    <a16:creationId xmlns:a16="http://schemas.microsoft.com/office/drawing/2014/main" id="{20C20BC7-24DE-7B93-26A2-A17C6E95534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177" y="3395"/>
                <a:ext cx="234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4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eaLnBrk="0" hangingPunct="0">
                  <a:defRPr sz="4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eaLnBrk="0" hangingPunct="0">
                  <a:defRPr sz="4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eaLnBrk="0" hangingPunct="0">
                  <a:defRPr sz="4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eaLnBrk="0" hangingPunct="0">
                  <a:defRPr sz="4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ru-RU" sz="1800">
                    <a:latin typeface="Arial Black" panose="020B0A04020102020204" pitchFamily="34" charset="0"/>
                  </a:rPr>
                  <a:t>D</a:t>
                </a:r>
                <a:endParaRPr lang="ru-RU" altLang="ru-RU" sz="1800">
                  <a:latin typeface="Arial Black" panose="020B0A04020102020204" pitchFamily="34" charset="0"/>
                </a:endParaRPr>
              </a:p>
            </p:txBody>
          </p:sp>
        </p:grpSp>
      </p:grpSp>
      <p:grpSp>
        <p:nvGrpSpPr>
          <p:cNvPr id="24590" name="Group 51">
            <a:extLst>
              <a:ext uri="{FF2B5EF4-FFF2-40B4-BE49-F238E27FC236}">
                <a16:creationId xmlns:a16="http://schemas.microsoft.com/office/drawing/2014/main" id="{455BB778-8903-44C9-A0C8-9C32E769FB6C}"/>
              </a:ext>
            </a:extLst>
          </p:cNvPr>
          <p:cNvGrpSpPr>
            <a:grpSpLocks/>
          </p:cNvGrpSpPr>
          <p:nvPr/>
        </p:nvGrpSpPr>
        <p:grpSpPr bwMode="auto">
          <a:xfrm>
            <a:off x="395288" y="2781300"/>
            <a:ext cx="2124075" cy="1511300"/>
            <a:chOff x="188" y="3246"/>
            <a:chExt cx="1338" cy="952"/>
          </a:xfrm>
        </p:grpSpPr>
        <p:sp>
          <p:nvSpPr>
            <p:cNvPr id="24608" name="Rectangle 22">
              <a:extLst>
                <a:ext uri="{FF2B5EF4-FFF2-40B4-BE49-F238E27FC236}">
                  <a16:creationId xmlns:a16="http://schemas.microsoft.com/office/drawing/2014/main" id="{85A90506-B734-E791-BC79-3379A1ECAD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8" y="3378"/>
              <a:ext cx="816" cy="744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24609" name="Line 23">
              <a:extLst>
                <a:ext uri="{FF2B5EF4-FFF2-40B4-BE49-F238E27FC236}">
                  <a16:creationId xmlns:a16="http://schemas.microsoft.com/office/drawing/2014/main" id="{C4B60547-42B4-6589-3601-047FA763E4C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2" y="3372"/>
              <a:ext cx="810" cy="75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4610" name="Line 24">
              <a:extLst>
                <a:ext uri="{FF2B5EF4-FFF2-40B4-BE49-F238E27FC236}">
                  <a16:creationId xmlns:a16="http://schemas.microsoft.com/office/drawing/2014/main" id="{93739792-C111-CF23-B7EA-79C96589A3E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44" y="3378"/>
              <a:ext cx="798" cy="73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4611" name="Text Box 34">
              <a:extLst>
                <a:ext uri="{FF2B5EF4-FFF2-40B4-BE49-F238E27FC236}">
                  <a16:creationId xmlns:a16="http://schemas.microsoft.com/office/drawing/2014/main" id="{044C98C2-1D91-1893-A43E-9C23949A4DA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17" y="3513"/>
              <a:ext cx="234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ru-RU" sz="1800">
                  <a:latin typeface="Arial Black" panose="020B0A04020102020204" pitchFamily="34" charset="0"/>
                </a:rPr>
                <a:t>O</a:t>
              </a:r>
              <a:endParaRPr lang="ru-RU" altLang="ru-RU" sz="1800">
                <a:latin typeface="Arial Black" panose="020B0A04020102020204" pitchFamily="34" charset="0"/>
              </a:endParaRPr>
            </a:p>
          </p:txBody>
        </p:sp>
        <p:sp>
          <p:nvSpPr>
            <p:cNvPr id="24612" name="Text Box 37">
              <a:extLst>
                <a:ext uri="{FF2B5EF4-FFF2-40B4-BE49-F238E27FC236}">
                  <a16:creationId xmlns:a16="http://schemas.microsoft.com/office/drawing/2014/main" id="{C21D8998-75BD-3D42-4270-4A4950922C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92" y="3294"/>
              <a:ext cx="234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ru-RU" sz="1800">
                  <a:latin typeface="Arial Black" panose="020B0A04020102020204" pitchFamily="34" charset="0"/>
                </a:rPr>
                <a:t>B</a:t>
              </a:r>
              <a:endParaRPr lang="ru-RU" altLang="ru-RU" sz="1800">
                <a:latin typeface="Arial Black" panose="020B0A04020102020204" pitchFamily="34" charset="0"/>
              </a:endParaRPr>
            </a:p>
          </p:txBody>
        </p:sp>
        <p:sp>
          <p:nvSpPr>
            <p:cNvPr id="24613" name="Text Box 42">
              <a:extLst>
                <a:ext uri="{FF2B5EF4-FFF2-40B4-BE49-F238E27FC236}">
                  <a16:creationId xmlns:a16="http://schemas.microsoft.com/office/drawing/2014/main" id="{7C221B0D-B2C4-2CA5-4FCB-91C6A39632B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8" y="3962"/>
              <a:ext cx="234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 sz="1800">
                  <a:latin typeface="Arial Black" panose="020B0A04020102020204" pitchFamily="34" charset="0"/>
                </a:rPr>
                <a:t>А</a:t>
              </a:r>
            </a:p>
          </p:txBody>
        </p:sp>
        <p:sp>
          <p:nvSpPr>
            <p:cNvPr id="24614" name="Text Box 44">
              <a:extLst>
                <a:ext uri="{FF2B5EF4-FFF2-40B4-BE49-F238E27FC236}">
                  <a16:creationId xmlns:a16="http://schemas.microsoft.com/office/drawing/2014/main" id="{0FEB810F-1542-D675-5202-25C518EB5BB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61" y="3967"/>
              <a:ext cx="234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 sz="1800">
                  <a:latin typeface="Arial Black" panose="020B0A04020102020204" pitchFamily="34" charset="0"/>
                </a:rPr>
                <a:t>С</a:t>
              </a:r>
            </a:p>
          </p:txBody>
        </p:sp>
        <p:sp>
          <p:nvSpPr>
            <p:cNvPr id="24615" name="Text Box 46">
              <a:extLst>
                <a:ext uri="{FF2B5EF4-FFF2-40B4-BE49-F238E27FC236}">
                  <a16:creationId xmlns:a16="http://schemas.microsoft.com/office/drawing/2014/main" id="{E1674BD5-1748-EAD5-C9A8-9FBF1401672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0" y="3246"/>
              <a:ext cx="234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ru-RU" sz="1800">
                  <a:latin typeface="Arial Black" panose="020B0A04020102020204" pitchFamily="34" charset="0"/>
                </a:rPr>
                <a:t>D</a:t>
              </a:r>
              <a:endParaRPr lang="ru-RU" altLang="ru-RU" sz="1800">
                <a:latin typeface="Arial Black" panose="020B0A04020102020204" pitchFamily="34" charset="0"/>
              </a:endParaRPr>
            </a:p>
          </p:txBody>
        </p:sp>
      </p:grpSp>
      <p:sp>
        <p:nvSpPr>
          <p:cNvPr id="52283" name="AutoShape 59">
            <a:extLst>
              <a:ext uri="{FF2B5EF4-FFF2-40B4-BE49-F238E27FC236}">
                <a16:creationId xmlns:a16="http://schemas.microsoft.com/office/drawing/2014/main" id="{5676871D-FD05-93DF-F0BE-E3DCFDE168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15075" y="5013325"/>
            <a:ext cx="2552700" cy="1266825"/>
          </a:xfrm>
          <a:custGeom>
            <a:avLst/>
            <a:gdLst>
              <a:gd name="T0" fmla="*/ 263969530 w 21600"/>
              <a:gd name="T1" fmla="*/ 37149234 h 21600"/>
              <a:gd name="T2" fmla="*/ 150839757 w 21600"/>
              <a:gd name="T3" fmla="*/ 74298409 h 21600"/>
              <a:gd name="T4" fmla="*/ 37709998 w 21600"/>
              <a:gd name="T5" fmla="*/ 37149234 h 21600"/>
              <a:gd name="T6" fmla="*/ 15083975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500 w 21600"/>
              <a:gd name="T13" fmla="*/ 4500 h 21600"/>
              <a:gd name="T14" fmla="*/ 17100 w 21600"/>
              <a:gd name="T15" fmla="*/ 171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2284" name="Line 60">
            <a:extLst>
              <a:ext uri="{FF2B5EF4-FFF2-40B4-BE49-F238E27FC236}">
                <a16:creationId xmlns:a16="http://schemas.microsoft.com/office/drawing/2014/main" id="{228E1AF4-6C9B-FE60-5FB8-A7A57CAE6DC7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962775" y="5013325"/>
            <a:ext cx="1895475" cy="12573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2285" name="Line 61">
            <a:extLst>
              <a:ext uri="{FF2B5EF4-FFF2-40B4-BE49-F238E27FC236}">
                <a16:creationId xmlns:a16="http://schemas.microsoft.com/office/drawing/2014/main" id="{CA1ECA86-070A-ADE3-D660-C7422AC832C3}"/>
              </a:ext>
            </a:extLst>
          </p:cNvPr>
          <p:cNvSpPr>
            <a:spLocks noChangeShapeType="1"/>
          </p:cNvSpPr>
          <p:nvPr/>
        </p:nvSpPr>
        <p:spPr bwMode="auto">
          <a:xfrm>
            <a:off x="6315075" y="4994275"/>
            <a:ext cx="1914525" cy="1295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2286" name="Text Box 62">
            <a:extLst>
              <a:ext uri="{FF2B5EF4-FFF2-40B4-BE49-F238E27FC236}">
                <a16:creationId xmlns:a16="http://schemas.microsoft.com/office/drawing/2014/main" id="{F21BC3F5-FDB7-B79C-7E69-31483B6A0A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12038" y="5462588"/>
            <a:ext cx="3714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1800">
                <a:latin typeface="Arial Black" panose="020B0A04020102020204" pitchFamily="34" charset="0"/>
              </a:rPr>
              <a:t>M</a:t>
            </a:r>
            <a:endParaRPr lang="ru-RU" altLang="ru-RU" sz="1800">
              <a:latin typeface="Arial Black" panose="020B0A04020102020204" pitchFamily="34" charset="0"/>
            </a:endParaRPr>
          </a:p>
        </p:txBody>
      </p:sp>
      <p:sp>
        <p:nvSpPr>
          <p:cNvPr id="52287" name="Text Box 63">
            <a:extLst>
              <a:ext uri="{FF2B5EF4-FFF2-40B4-BE49-F238E27FC236}">
                <a16:creationId xmlns:a16="http://schemas.microsoft.com/office/drawing/2014/main" id="{C82F72DB-6F0B-5325-6B76-08DBBF3BF1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72525" y="4600575"/>
            <a:ext cx="3714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1800">
                <a:latin typeface="Arial Black" panose="020B0A04020102020204" pitchFamily="34" charset="0"/>
              </a:rPr>
              <a:t>D</a:t>
            </a:r>
            <a:endParaRPr lang="ru-RU" altLang="ru-RU" sz="1800">
              <a:latin typeface="Arial Black" panose="020B0A04020102020204" pitchFamily="34" charset="0"/>
            </a:endParaRPr>
          </a:p>
        </p:txBody>
      </p:sp>
      <p:sp>
        <p:nvSpPr>
          <p:cNvPr id="52288" name="Text Box 64">
            <a:extLst>
              <a:ext uri="{FF2B5EF4-FFF2-40B4-BE49-F238E27FC236}">
                <a16:creationId xmlns:a16="http://schemas.microsoft.com/office/drawing/2014/main" id="{1DA9DA4B-4FCC-D0D0-CFA5-F6CE7F04B8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75638" y="6116638"/>
            <a:ext cx="3714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800">
                <a:latin typeface="Arial Black" panose="020B0A04020102020204" pitchFamily="34" charset="0"/>
              </a:rPr>
              <a:t>С</a:t>
            </a:r>
          </a:p>
        </p:txBody>
      </p:sp>
      <p:sp>
        <p:nvSpPr>
          <p:cNvPr id="52289" name="Text Box 65">
            <a:extLst>
              <a:ext uri="{FF2B5EF4-FFF2-40B4-BE49-F238E27FC236}">
                <a16:creationId xmlns:a16="http://schemas.microsoft.com/office/drawing/2014/main" id="{B532B299-7302-672F-BBE7-7B66D8D179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08675" y="4768850"/>
            <a:ext cx="3714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1800">
                <a:latin typeface="Arial Black" panose="020B0A04020102020204" pitchFamily="34" charset="0"/>
              </a:rPr>
              <a:t>B</a:t>
            </a:r>
            <a:endParaRPr lang="ru-RU" altLang="ru-RU" sz="1800">
              <a:latin typeface="Arial Black" panose="020B0A04020102020204" pitchFamily="34" charset="0"/>
            </a:endParaRPr>
          </a:p>
        </p:txBody>
      </p:sp>
      <p:sp>
        <p:nvSpPr>
          <p:cNvPr id="52290" name="Text Box 66">
            <a:extLst>
              <a:ext uri="{FF2B5EF4-FFF2-40B4-BE49-F238E27FC236}">
                <a16:creationId xmlns:a16="http://schemas.microsoft.com/office/drawing/2014/main" id="{20CEA336-1175-50C8-2469-7B255F1DE9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15100" y="6070600"/>
            <a:ext cx="3714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800">
                <a:latin typeface="Arial Black" panose="020B0A04020102020204" pitchFamily="34" charset="0"/>
              </a:rPr>
              <a:t>А</a:t>
            </a:r>
          </a:p>
        </p:txBody>
      </p:sp>
      <p:sp>
        <p:nvSpPr>
          <p:cNvPr id="24599" name="AutoShape 68">
            <a:extLst>
              <a:ext uri="{FF2B5EF4-FFF2-40B4-BE49-F238E27FC236}">
                <a16:creationId xmlns:a16="http://schemas.microsoft.com/office/drawing/2014/main" id="{F45D8404-4F95-0FF0-36D7-9246006287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15075" y="5013325"/>
            <a:ext cx="2552700" cy="1266825"/>
          </a:xfrm>
          <a:custGeom>
            <a:avLst/>
            <a:gdLst>
              <a:gd name="T0" fmla="*/ 263969530 w 21600"/>
              <a:gd name="T1" fmla="*/ 37149234 h 21600"/>
              <a:gd name="T2" fmla="*/ 150839757 w 21600"/>
              <a:gd name="T3" fmla="*/ 74298409 h 21600"/>
              <a:gd name="T4" fmla="*/ 37709998 w 21600"/>
              <a:gd name="T5" fmla="*/ 37149234 h 21600"/>
              <a:gd name="T6" fmla="*/ 15083975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500 w 21600"/>
              <a:gd name="T13" fmla="*/ 4500 h 21600"/>
              <a:gd name="T14" fmla="*/ 17100 w 21600"/>
              <a:gd name="T15" fmla="*/ 171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4600" name="Group 76">
            <a:extLst>
              <a:ext uri="{FF2B5EF4-FFF2-40B4-BE49-F238E27FC236}">
                <a16:creationId xmlns:a16="http://schemas.microsoft.com/office/drawing/2014/main" id="{F081CC7D-440A-0A46-A2CE-E88E1FA71F92}"/>
              </a:ext>
            </a:extLst>
          </p:cNvPr>
          <p:cNvGrpSpPr>
            <a:grpSpLocks/>
          </p:cNvGrpSpPr>
          <p:nvPr/>
        </p:nvGrpSpPr>
        <p:grpSpPr bwMode="auto">
          <a:xfrm>
            <a:off x="5908675" y="4600575"/>
            <a:ext cx="3235325" cy="1882775"/>
            <a:chOff x="3722" y="2898"/>
            <a:chExt cx="2038" cy="1186"/>
          </a:xfrm>
        </p:grpSpPr>
        <p:sp>
          <p:nvSpPr>
            <p:cNvPr id="24601" name="Line 69">
              <a:extLst>
                <a:ext uri="{FF2B5EF4-FFF2-40B4-BE49-F238E27FC236}">
                  <a16:creationId xmlns:a16="http://schemas.microsoft.com/office/drawing/2014/main" id="{FF0AA0E0-64E1-B7CA-B28C-B6A288FD5F7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386" y="3158"/>
              <a:ext cx="1194" cy="79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4602" name="Line 70">
              <a:extLst>
                <a:ext uri="{FF2B5EF4-FFF2-40B4-BE49-F238E27FC236}">
                  <a16:creationId xmlns:a16="http://schemas.microsoft.com/office/drawing/2014/main" id="{51F59A96-FB43-C4F4-A8D2-FCA3988075A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78" y="3146"/>
              <a:ext cx="1206" cy="81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4603" name="Text Box 71">
              <a:extLst>
                <a:ext uri="{FF2B5EF4-FFF2-40B4-BE49-F238E27FC236}">
                  <a16:creationId xmlns:a16="http://schemas.microsoft.com/office/drawing/2014/main" id="{4B140C97-136B-95AF-9F9C-8EFFE2BEA58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69" y="3441"/>
              <a:ext cx="234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ru-RU" sz="1800">
                  <a:latin typeface="Arial Black" panose="020B0A04020102020204" pitchFamily="34" charset="0"/>
                </a:rPr>
                <a:t>M</a:t>
              </a:r>
              <a:endParaRPr lang="ru-RU" altLang="ru-RU" sz="1800">
                <a:latin typeface="Arial Black" panose="020B0A04020102020204" pitchFamily="34" charset="0"/>
              </a:endParaRPr>
            </a:p>
          </p:txBody>
        </p:sp>
        <p:sp>
          <p:nvSpPr>
            <p:cNvPr id="24604" name="Text Box 72">
              <a:extLst>
                <a:ext uri="{FF2B5EF4-FFF2-40B4-BE49-F238E27FC236}">
                  <a16:creationId xmlns:a16="http://schemas.microsoft.com/office/drawing/2014/main" id="{1C5697E0-3EDF-6A0E-900A-DF7E39BECD9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526" y="2898"/>
              <a:ext cx="234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ru-RU" sz="1800">
                  <a:latin typeface="Arial Black" panose="020B0A04020102020204" pitchFamily="34" charset="0"/>
                </a:rPr>
                <a:t>D</a:t>
              </a:r>
              <a:endParaRPr lang="ru-RU" altLang="ru-RU" sz="1800">
                <a:latin typeface="Arial Black" panose="020B0A04020102020204" pitchFamily="34" charset="0"/>
              </a:endParaRPr>
            </a:p>
          </p:txBody>
        </p:sp>
        <p:sp>
          <p:nvSpPr>
            <p:cNvPr id="24605" name="Text Box 73">
              <a:extLst>
                <a:ext uri="{FF2B5EF4-FFF2-40B4-BE49-F238E27FC236}">
                  <a16:creationId xmlns:a16="http://schemas.microsoft.com/office/drawing/2014/main" id="{B298CC38-8988-1120-A068-855C21E2451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213" y="3853"/>
              <a:ext cx="234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 sz="1800">
                  <a:latin typeface="Arial Black" panose="020B0A04020102020204" pitchFamily="34" charset="0"/>
                </a:rPr>
                <a:t>С</a:t>
              </a:r>
            </a:p>
          </p:txBody>
        </p:sp>
        <p:sp>
          <p:nvSpPr>
            <p:cNvPr id="24606" name="Text Box 74">
              <a:extLst>
                <a:ext uri="{FF2B5EF4-FFF2-40B4-BE49-F238E27FC236}">
                  <a16:creationId xmlns:a16="http://schemas.microsoft.com/office/drawing/2014/main" id="{5B080FB4-7E6B-AD00-CBD5-313BA406141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22" y="3004"/>
              <a:ext cx="234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ru-RU" sz="1800">
                  <a:latin typeface="Arial Black" panose="020B0A04020102020204" pitchFamily="34" charset="0"/>
                </a:rPr>
                <a:t>B</a:t>
              </a:r>
              <a:endParaRPr lang="ru-RU" altLang="ru-RU" sz="1800">
                <a:latin typeface="Arial Black" panose="020B0A04020102020204" pitchFamily="34" charset="0"/>
              </a:endParaRPr>
            </a:p>
          </p:txBody>
        </p:sp>
        <p:sp>
          <p:nvSpPr>
            <p:cNvPr id="24607" name="Text Box 75">
              <a:extLst>
                <a:ext uri="{FF2B5EF4-FFF2-40B4-BE49-F238E27FC236}">
                  <a16:creationId xmlns:a16="http://schemas.microsoft.com/office/drawing/2014/main" id="{6C5D1725-43D8-1142-3C22-9A5F53A1B80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04" y="3824"/>
              <a:ext cx="234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 sz="1800">
                  <a:latin typeface="Arial Black" panose="020B0A04020102020204" pitchFamily="34" charset="0"/>
                </a:rPr>
                <a:t>А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22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22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22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22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22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2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22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22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2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22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22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2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22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22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2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22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22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2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22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22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2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22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22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2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2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2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2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22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22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52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22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22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52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22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22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52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22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22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52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22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522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52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522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522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52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5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5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5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8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22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22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2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56" grpId="0"/>
      <p:bldP spid="52257" grpId="0"/>
      <p:bldP spid="52259" grpId="0"/>
      <p:bldP spid="52260" grpId="0"/>
      <p:bldP spid="52263" grpId="0"/>
      <p:bldP spid="52264" grpId="0"/>
      <p:bldP spid="52286" grpId="0"/>
      <p:bldP spid="52287" grpId="0"/>
      <p:bldP spid="52288" grpId="0"/>
      <p:bldP spid="52289" grpId="0"/>
      <p:bldP spid="5229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5">
            <a:extLst>
              <a:ext uri="{FF2B5EF4-FFF2-40B4-BE49-F238E27FC236}">
                <a16:creationId xmlns:a16="http://schemas.microsoft.com/office/drawing/2014/main" id="{609F3CAC-8D77-8982-BA70-7A0AA14C43BD}"/>
              </a:ext>
            </a:extLst>
          </p:cNvPr>
          <p:cNvPicPr/>
          <p:nvPr/>
        </p:nvPicPr>
        <p:blipFill>
          <a:blip r:embed="rId2"/>
          <a:stretch/>
        </p:blipFill>
        <p:spPr>
          <a:xfrm>
            <a:off x="2160" y="0"/>
            <a:ext cx="9139680" cy="6857640"/>
          </a:xfrm>
          <a:prstGeom prst="rect">
            <a:avLst/>
          </a:prstGeom>
          <a:ln>
            <a:noFill/>
          </a:ln>
        </p:spPr>
      </p:pic>
      <p:sp>
        <p:nvSpPr>
          <p:cNvPr id="75780" name="Rectangle 4">
            <a:extLst>
              <a:ext uri="{FF2B5EF4-FFF2-40B4-BE49-F238E27FC236}">
                <a16:creationId xmlns:a16="http://schemas.microsoft.com/office/drawing/2014/main" id="{9653C7F4-63FE-AF15-2F09-32645FE3F85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973314"/>
            <a:ext cx="8229600" cy="13716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6000" dirty="0">
                <a:solidFill>
                  <a:srgbClr val="009900"/>
                </a:solidFill>
                <a:latin typeface="Book Antiqua" panose="02040602050305030304" pitchFamily="18" charset="0"/>
              </a:rPr>
              <a:t>Построение вертикальных углов</a:t>
            </a: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5">
            <a:extLst>
              <a:ext uri="{FF2B5EF4-FFF2-40B4-BE49-F238E27FC236}">
                <a16:creationId xmlns:a16="http://schemas.microsoft.com/office/drawing/2014/main" id="{BD8A87A1-AE90-E513-13B1-74B251359A0E}"/>
              </a:ext>
            </a:extLst>
          </p:cNvPr>
          <p:cNvPicPr/>
          <p:nvPr/>
        </p:nvPicPr>
        <p:blipFill>
          <a:blip r:embed="rId2"/>
          <a:stretch/>
        </p:blipFill>
        <p:spPr>
          <a:xfrm>
            <a:off x="2160" y="0"/>
            <a:ext cx="9139680" cy="6857640"/>
          </a:xfrm>
          <a:prstGeom prst="rect">
            <a:avLst/>
          </a:prstGeom>
          <a:ln>
            <a:noFill/>
          </a:ln>
        </p:spPr>
      </p:pic>
      <p:grpSp>
        <p:nvGrpSpPr>
          <p:cNvPr id="2" name="Group 8">
            <a:extLst>
              <a:ext uri="{FF2B5EF4-FFF2-40B4-BE49-F238E27FC236}">
                <a16:creationId xmlns:a16="http://schemas.microsoft.com/office/drawing/2014/main" id="{BF66742E-9B7A-BA49-8196-9B73E48B5646}"/>
              </a:ext>
            </a:extLst>
          </p:cNvPr>
          <p:cNvGrpSpPr>
            <a:grpSpLocks/>
          </p:cNvGrpSpPr>
          <p:nvPr/>
        </p:nvGrpSpPr>
        <p:grpSpPr bwMode="auto">
          <a:xfrm>
            <a:off x="2411413" y="1484313"/>
            <a:ext cx="2089150" cy="2454275"/>
            <a:chOff x="3787" y="845"/>
            <a:chExt cx="1316" cy="1546"/>
          </a:xfrm>
        </p:grpSpPr>
        <p:sp>
          <p:nvSpPr>
            <p:cNvPr id="26657" name="Line 9">
              <a:extLst>
                <a:ext uri="{FF2B5EF4-FFF2-40B4-BE49-F238E27FC236}">
                  <a16:creationId xmlns:a16="http://schemas.microsoft.com/office/drawing/2014/main" id="{316D3BCC-FD3C-0A92-7D8A-8DFD0EA286E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787" y="981"/>
              <a:ext cx="545" cy="1179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658" name="Line 10">
              <a:extLst>
                <a:ext uri="{FF2B5EF4-FFF2-40B4-BE49-F238E27FC236}">
                  <a16:creationId xmlns:a16="http://schemas.microsoft.com/office/drawing/2014/main" id="{ECF53DFB-DE7F-B054-C45F-AAECFECCB97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332" y="1071"/>
              <a:ext cx="498" cy="1089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659" name="Arc 11">
              <a:extLst>
                <a:ext uri="{FF2B5EF4-FFF2-40B4-BE49-F238E27FC236}">
                  <a16:creationId xmlns:a16="http://schemas.microsoft.com/office/drawing/2014/main" id="{5E70CCD7-1EC8-79F7-1A58-54A4ECD1C485}"/>
                </a:ext>
              </a:extLst>
            </p:cNvPr>
            <p:cNvSpPr>
              <a:spLocks/>
            </p:cNvSpPr>
            <p:nvPr/>
          </p:nvSpPr>
          <p:spPr bwMode="auto">
            <a:xfrm>
              <a:off x="4241" y="1933"/>
              <a:ext cx="182" cy="46"/>
            </a:xfrm>
            <a:custGeom>
              <a:avLst/>
              <a:gdLst>
                <a:gd name="T0" fmla="*/ 0 w 21600"/>
                <a:gd name="T1" fmla="*/ 0 h 21600"/>
                <a:gd name="T2" fmla="*/ 2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660" name="Text Box 12">
              <a:extLst>
                <a:ext uri="{FF2B5EF4-FFF2-40B4-BE49-F238E27FC236}">
                  <a16:creationId xmlns:a16="http://schemas.microsoft.com/office/drawing/2014/main" id="{0D2E2A01-7B42-3EE2-33FF-75675C7D322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87" y="845"/>
              <a:ext cx="273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 sz="1800">
                  <a:latin typeface="Comic Sans MS" panose="030F0702030302020204" pitchFamily="66" charset="0"/>
                </a:rPr>
                <a:t>А</a:t>
              </a:r>
            </a:p>
          </p:txBody>
        </p:sp>
        <p:sp>
          <p:nvSpPr>
            <p:cNvPr id="26661" name="Text Box 13">
              <a:extLst>
                <a:ext uri="{FF2B5EF4-FFF2-40B4-BE49-F238E27FC236}">
                  <a16:creationId xmlns:a16="http://schemas.microsoft.com/office/drawing/2014/main" id="{C6E7C16F-21F6-4E8B-9BA4-47C12D42946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95" y="2160"/>
              <a:ext cx="273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 sz="1800">
                  <a:latin typeface="Comic Sans MS" panose="030F0702030302020204" pitchFamily="66" charset="0"/>
                </a:rPr>
                <a:t>О</a:t>
              </a:r>
            </a:p>
          </p:txBody>
        </p:sp>
        <p:sp>
          <p:nvSpPr>
            <p:cNvPr id="26662" name="Text Box 14">
              <a:extLst>
                <a:ext uri="{FF2B5EF4-FFF2-40B4-BE49-F238E27FC236}">
                  <a16:creationId xmlns:a16="http://schemas.microsoft.com/office/drawing/2014/main" id="{A8C139BB-1CF8-C4A1-6B5E-7D774B522E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30" y="1071"/>
              <a:ext cx="273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 sz="1800">
                  <a:latin typeface="Comic Sans MS" panose="030F0702030302020204" pitchFamily="66" charset="0"/>
                </a:rPr>
                <a:t>В</a:t>
              </a:r>
            </a:p>
          </p:txBody>
        </p:sp>
      </p:grpSp>
      <p:grpSp>
        <p:nvGrpSpPr>
          <p:cNvPr id="3" name="Group 20">
            <a:extLst>
              <a:ext uri="{FF2B5EF4-FFF2-40B4-BE49-F238E27FC236}">
                <a16:creationId xmlns:a16="http://schemas.microsoft.com/office/drawing/2014/main" id="{8343559A-328E-C8B1-CB73-A4A119B95E7B}"/>
              </a:ext>
            </a:extLst>
          </p:cNvPr>
          <p:cNvGrpSpPr>
            <a:grpSpLocks/>
          </p:cNvGrpSpPr>
          <p:nvPr/>
        </p:nvGrpSpPr>
        <p:grpSpPr bwMode="auto">
          <a:xfrm rot="-6882100">
            <a:off x="-3174" y="3611562"/>
            <a:ext cx="6196012" cy="646113"/>
            <a:chOff x="974" y="2304"/>
            <a:chExt cx="3903" cy="397"/>
          </a:xfrm>
        </p:grpSpPr>
        <p:sp>
          <p:nvSpPr>
            <p:cNvPr id="26653" name="Freeform 21" descr="Папирус">
              <a:extLst>
                <a:ext uri="{FF2B5EF4-FFF2-40B4-BE49-F238E27FC236}">
                  <a16:creationId xmlns:a16="http://schemas.microsoft.com/office/drawing/2014/main" id="{737146A8-40C3-616D-A8B8-AB99895F3D89}"/>
                </a:ext>
              </a:extLst>
            </p:cNvPr>
            <p:cNvSpPr>
              <a:spLocks/>
            </p:cNvSpPr>
            <p:nvPr/>
          </p:nvSpPr>
          <p:spPr bwMode="auto">
            <a:xfrm>
              <a:off x="976" y="2304"/>
              <a:ext cx="3880" cy="344"/>
            </a:xfrm>
            <a:custGeom>
              <a:avLst/>
              <a:gdLst>
                <a:gd name="T0" fmla="*/ 0 w 3880"/>
                <a:gd name="T1" fmla="*/ 0 h 344"/>
                <a:gd name="T2" fmla="*/ 0 w 3880"/>
                <a:gd name="T3" fmla="*/ 344 h 344"/>
                <a:gd name="T4" fmla="*/ 3872 w 3880"/>
                <a:gd name="T5" fmla="*/ 344 h 344"/>
                <a:gd name="T6" fmla="*/ 3880 w 3880"/>
                <a:gd name="T7" fmla="*/ 0 h 344"/>
                <a:gd name="T8" fmla="*/ 0 w 3880"/>
                <a:gd name="T9" fmla="*/ 0 h 3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80"/>
                <a:gd name="T16" fmla="*/ 0 h 344"/>
                <a:gd name="T17" fmla="*/ 3880 w 3880"/>
                <a:gd name="T18" fmla="*/ 344 h 3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80" h="344">
                  <a:moveTo>
                    <a:pt x="0" y="0"/>
                  </a:moveTo>
                  <a:lnTo>
                    <a:pt x="0" y="344"/>
                  </a:lnTo>
                  <a:lnTo>
                    <a:pt x="3872" y="344"/>
                  </a:lnTo>
                  <a:lnTo>
                    <a:pt x="3880" y="0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 w="127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wrap="none"/>
            <a:lstStyle/>
            <a:p>
              <a:endParaRPr lang="ru-RU"/>
            </a:p>
          </p:txBody>
        </p:sp>
        <p:sp>
          <p:nvSpPr>
            <p:cNvPr id="26654" name="Oval 22">
              <a:extLst>
                <a:ext uri="{FF2B5EF4-FFF2-40B4-BE49-F238E27FC236}">
                  <a16:creationId xmlns:a16="http://schemas.microsoft.com/office/drawing/2014/main" id="{A74BAE91-BBBD-0A2C-F958-B289F263168E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4023734">
              <a:off x="1155" y="2433"/>
              <a:ext cx="91" cy="89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26655" name="Text Box 23">
              <a:extLst>
                <a:ext uri="{FF2B5EF4-FFF2-40B4-BE49-F238E27FC236}">
                  <a16:creationId xmlns:a16="http://schemas.microsoft.com/office/drawing/2014/main" id="{1544AC84-9E49-A455-0253-3C9E9644B4F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75" y="2513"/>
              <a:ext cx="3902" cy="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/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8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8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8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8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8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8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9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9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9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9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9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9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9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9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9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9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9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9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9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9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9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9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9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9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9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9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9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9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9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9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9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9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9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9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endParaRPr lang="ru-RU" altLang="ru-RU" sz="9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656" name="Text Box 24">
              <a:extLst>
                <a:ext uri="{FF2B5EF4-FFF2-40B4-BE49-F238E27FC236}">
                  <a16:creationId xmlns:a16="http://schemas.microsoft.com/office/drawing/2014/main" id="{E89F8285-3E9C-54D5-441A-4C0C45820E4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74" y="2432"/>
              <a:ext cx="3903" cy="1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/>
              <a:r>
                <a:rPr lang="en-US" altLang="ru-RU" sz="900" b="1">
                  <a:solidFill>
                    <a:srgbClr val="000000"/>
                  </a:solidFill>
                  <a:cs typeface="Arial" panose="020B0604020202020204" pitchFamily="34" charset="0"/>
                </a:rPr>
                <a:t>0       1       </a:t>
              </a:r>
              <a:r>
                <a:rPr lang="ru-RU" altLang="ru-RU" sz="900" b="1">
                  <a:solidFill>
                    <a:srgbClr val="000000"/>
                  </a:solidFill>
                  <a:cs typeface="Arial" panose="020B0604020202020204" pitchFamily="34" charset="0"/>
                </a:rPr>
                <a:t> </a:t>
              </a:r>
              <a:r>
                <a:rPr lang="en-US" altLang="ru-RU" sz="900" b="1">
                  <a:solidFill>
                    <a:srgbClr val="000000"/>
                  </a:solidFill>
                  <a:cs typeface="Arial" panose="020B0604020202020204" pitchFamily="34" charset="0"/>
                </a:rPr>
                <a:t>2       3        </a:t>
              </a:r>
              <a:r>
                <a:rPr lang="ru-RU" altLang="ru-RU" sz="900" b="1">
                  <a:solidFill>
                    <a:srgbClr val="000000"/>
                  </a:solidFill>
                  <a:cs typeface="Arial" panose="020B0604020202020204" pitchFamily="34" charset="0"/>
                </a:rPr>
                <a:t> </a:t>
              </a:r>
              <a:r>
                <a:rPr lang="en-US" altLang="ru-RU" sz="900" b="1">
                  <a:solidFill>
                    <a:srgbClr val="000000"/>
                  </a:solidFill>
                  <a:cs typeface="Arial" panose="020B0604020202020204" pitchFamily="34" charset="0"/>
                </a:rPr>
                <a:t>4        5        </a:t>
              </a:r>
              <a:r>
                <a:rPr lang="ru-RU" altLang="ru-RU" sz="900" b="1">
                  <a:solidFill>
                    <a:srgbClr val="000000"/>
                  </a:solidFill>
                  <a:cs typeface="Arial" panose="020B0604020202020204" pitchFamily="34" charset="0"/>
                </a:rPr>
                <a:t> </a:t>
              </a:r>
              <a:r>
                <a:rPr lang="en-US" altLang="ru-RU" sz="900" b="1">
                  <a:solidFill>
                    <a:srgbClr val="000000"/>
                  </a:solidFill>
                  <a:cs typeface="Arial" panose="020B0604020202020204" pitchFamily="34" charset="0"/>
                </a:rPr>
                <a:t>6        7        8        </a:t>
              </a:r>
              <a:r>
                <a:rPr lang="ru-RU" altLang="ru-RU" sz="900" b="1">
                  <a:solidFill>
                    <a:srgbClr val="000000"/>
                  </a:solidFill>
                  <a:cs typeface="Arial" panose="020B0604020202020204" pitchFamily="34" charset="0"/>
                </a:rPr>
                <a:t> </a:t>
              </a:r>
              <a:r>
                <a:rPr lang="en-US" altLang="ru-RU" sz="900" b="1">
                  <a:solidFill>
                    <a:srgbClr val="000000"/>
                  </a:solidFill>
                  <a:cs typeface="Arial" panose="020B0604020202020204" pitchFamily="34" charset="0"/>
                </a:rPr>
                <a:t>9       10      11      12       13      14      15      16      17</a:t>
              </a:r>
              <a:endParaRPr lang="ru-RU" altLang="ru-RU" sz="900" b="1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</p:grpSp>
      <p:grpSp>
        <p:nvGrpSpPr>
          <p:cNvPr id="4" name="Group 25">
            <a:extLst>
              <a:ext uri="{FF2B5EF4-FFF2-40B4-BE49-F238E27FC236}">
                <a16:creationId xmlns:a16="http://schemas.microsoft.com/office/drawing/2014/main" id="{477F3D8A-2B14-CB22-CD4E-4FE392387198}"/>
              </a:ext>
            </a:extLst>
          </p:cNvPr>
          <p:cNvGrpSpPr>
            <a:grpSpLocks/>
          </p:cNvGrpSpPr>
          <p:nvPr/>
        </p:nvGrpSpPr>
        <p:grpSpPr bwMode="auto">
          <a:xfrm rot="18469322" flipH="1">
            <a:off x="3960019" y="-704056"/>
            <a:ext cx="3205163" cy="1406525"/>
            <a:chOff x="763" y="1945"/>
            <a:chExt cx="2019" cy="886"/>
          </a:xfrm>
        </p:grpSpPr>
        <p:sp>
          <p:nvSpPr>
            <p:cNvPr id="26647" name="Freeform 26">
              <a:extLst>
                <a:ext uri="{FF2B5EF4-FFF2-40B4-BE49-F238E27FC236}">
                  <a16:creationId xmlns:a16="http://schemas.microsoft.com/office/drawing/2014/main" id="{84ECD525-1BB0-99B3-2FA1-374D4F994F13}"/>
                </a:ext>
              </a:extLst>
            </p:cNvPr>
            <p:cNvSpPr>
              <a:spLocks/>
            </p:cNvSpPr>
            <p:nvPr/>
          </p:nvSpPr>
          <p:spPr bwMode="auto">
            <a:xfrm rot="-3316674">
              <a:off x="1322" y="1450"/>
              <a:ext cx="852" cy="1909"/>
            </a:xfrm>
            <a:custGeom>
              <a:avLst/>
              <a:gdLst>
                <a:gd name="T0" fmla="*/ 0 w 1252"/>
                <a:gd name="T1" fmla="*/ 55 h 3125"/>
                <a:gd name="T2" fmla="*/ 154 w 1252"/>
                <a:gd name="T3" fmla="*/ 0 h 3125"/>
                <a:gd name="T4" fmla="*/ 802 w 1252"/>
                <a:gd name="T5" fmla="*/ 1552 h 3125"/>
                <a:gd name="T6" fmla="*/ 852 w 1252"/>
                <a:gd name="T7" fmla="*/ 1909 h 3125"/>
                <a:gd name="T8" fmla="*/ 648 w 1252"/>
                <a:gd name="T9" fmla="*/ 1607 h 3125"/>
                <a:gd name="T10" fmla="*/ 0 w 1252"/>
                <a:gd name="T11" fmla="*/ 55 h 31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52"/>
                <a:gd name="T19" fmla="*/ 0 h 3125"/>
                <a:gd name="T20" fmla="*/ 1252 w 1252"/>
                <a:gd name="T21" fmla="*/ 3125 h 312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52" h="3125">
                  <a:moveTo>
                    <a:pt x="0" y="90"/>
                  </a:moveTo>
                  <a:lnTo>
                    <a:pt x="227" y="0"/>
                  </a:lnTo>
                  <a:lnTo>
                    <a:pt x="1179" y="2540"/>
                  </a:lnTo>
                  <a:lnTo>
                    <a:pt x="1252" y="3125"/>
                  </a:lnTo>
                  <a:lnTo>
                    <a:pt x="952" y="263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FF66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5323" name="Freeform 27">
              <a:extLst>
                <a:ext uri="{FF2B5EF4-FFF2-40B4-BE49-F238E27FC236}">
                  <a16:creationId xmlns:a16="http://schemas.microsoft.com/office/drawing/2014/main" id="{5B32F80B-2D71-196C-F181-83F20607D3E8}"/>
                </a:ext>
              </a:extLst>
            </p:cNvPr>
            <p:cNvSpPr>
              <a:spLocks/>
            </p:cNvSpPr>
            <p:nvPr/>
          </p:nvSpPr>
          <p:spPr bwMode="auto">
            <a:xfrm rot="-3316674">
              <a:off x="2483" y="2398"/>
              <a:ext cx="215" cy="371"/>
            </a:xfrm>
            <a:custGeom>
              <a:avLst/>
              <a:gdLst/>
              <a:ahLst/>
              <a:cxnLst>
                <a:cxn ang="0">
                  <a:pos x="316" y="608"/>
                </a:cxn>
                <a:cxn ang="0">
                  <a:pos x="227" y="0"/>
                </a:cxn>
                <a:cxn ang="0">
                  <a:pos x="0" y="90"/>
                </a:cxn>
                <a:cxn ang="0">
                  <a:pos x="316" y="608"/>
                </a:cxn>
              </a:cxnLst>
              <a:rect l="0" t="0" r="r" b="b"/>
              <a:pathLst>
                <a:path w="316" h="608">
                  <a:moveTo>
                    <a:pt x="316" y="608"/>
                  </a:moveTo>
                  <a:lnTo>
                    <a:pt x="227" y="0"/>
                  </a:lnTo>
                  <a:lnTo>
                    <a:pt x="0" y="90"/>
                  </a:lnTo>
                  <a:lnTo>
                    <a:pt x="316" y="608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50000">
                  <a:srgbClr val="FF9900"/>
                </a:gs>
                <a:gs pos="100000">
                  <a:schemeClr val="bg1"/>
                </a:gs>
              </a:gsLst>
              <a:lin ang="2700000" scaled="1"/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6649" name="Freeform 28">
              <a:extLst>
                <a:ext uri="{FF2B5EF4-FFF2-40B4-BE49-F238E27FC236}">
                  <a16:creationId xmlns:a16="http://schemas.microsoft.com/office/drawing/2014/main" id="{72C2FC7D-D32E-F38A-F53A-041A02F99EEC}"/>
                </a:ext>
              </a:extLst>
            </p:cNvPr>
            <p:cNvSpPr>
              <a:spLocks/>
            </p:cNvSpPr>
            <p:nvPr/>
          </p:nvSpPr>
          <p:spPr bwMode="auto">
            <a:xfrm rot="-3316674">
              <a:off x="2671" y="2522"/>
              <a:ext cx="82" cy="141"/>
            </a:xfrm>
            <a:custGeom>
              <a:avLst/>
              <a:gdLst>
                <a:gd name="T0" fmla="*/ 58 w 121"/>
                <a:gd name="T1" fmla="*/ 0 h 230"/>
                <a:gd name="T2" fmla="*/ 0 w 121"/>
                <a:gd name="T3" fmla="*/ 15 h 230"/>
                <a:gd name="T4" fmla="*/ 82 w 121"/>
                <a:gd name="T5" fmla="*/ 141 h 230"/>
                <a:gd name="T6" fmla="*/ 58 w 121"/>
                <a:gd name="T7" fmla="*/ 0 h 23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1"/>
                <a:gd name="T13" fmla="*/ 0 h 230"/>
                <a:gd name="T14" fmla="*/ 121 w 121"/>
                <a:gd name="T15" fmla="*/ 230 h 23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1" h="230">
                  <a:moveTo>
                    <a:pt x="85" y="0"/>
                  </a:moveTo>
                  <a:lnTo>
                    <a:pt x="0" y="25"/>
                  </a:lnTo>
                  <a:lnTo>
                    <a:pt x="121" y="23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26650" name="Group 29">
              <a:extLst>
                <a:ext uri="{FF2B5EF4-FFF2-40B4-BE49-F238E27FC236}">
                  <a16:creationId xmlns:a16="http://schemas.microsoft.com/office/drawing/2014/main" id="{14293629-339E-6476-7D8C-56FA199E9B2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63" y="1945"/>
              <a:ext cx="1677" cy="744"/>
              <a:chOff x="763" y="1945"/>
              <a:chExt cx="1677" cy="744"/>
            </a:xfrm>
          </p:grpSpPr>
          <p:sp>
            <p:nvSpPr>
              <p:cNvPr id="26651" name="Freeform 30">
                <a:extLst>
                  <a:ext uri="{FF2B5EF4-FFF2-40B4-BE49-F238E27FC236}">
                    <a16:creationId xmlns:a16="http://schemas.microsoft.com/office/drawing/2014/main" id="{4C529C18-99F3-60CF-3B3A-8FBDB714C984}"/>
                  </a:ext>
                </a:extLst>
              </p:cNvPr>
              <p:cNvSpPr>
                <a:spLocks/>
              </p:cNvSpPr>
              <p:nvPr/>
            </p:nvSpPr>
            <p:spPr bwMode="auto">
              <a:xfrm rot="-3316674">
                <a:off x="1271" y="1519"/>
                <a:ext cx="744" cy="1595"/>
              </a:xfrm>
              <a:custGeom>
                <a:avLst/>
                <a:gdLst>
                  <a:gd name="T0" fmla="*/ 590 w 1094"/>
                  <a:gd name="T1" fmla="*/ 1595 h 2612"/>
                  <a:gd name="T2" fmla="*/ 744 w 1094"/>
                  <a:gd name="T3" fmla="*/ 1540 h 2612"/>
                  <a:gd name="T4" fmla="*/ 691 w 1094"/>
                  <a:gd name="T5" fmla="*/ 1560 h 2612"/>
                  <a:gd name="T6" fmla="*/ 57 w 1094"/>
                  <a:gd name="T7" fmla="*/ 0 h 2612"/>
                  <a:gd name="T8" fmla="*/ 0 w 1094"/>
                  <a:gd name="T9" fmla="*/ 18 h 2612"/>
                  <a:gd name="T10" fmla="*/ 639 w 1094"/>
                  <a:gd name="T11" fmla="*/ 1578 h 261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94"/>
                  <a:gd name="T19" fmla="*/ 0 h 2612"/>
                  <a:gd name="T20" fmla="*/ 1094 w 1094"/>
                  <a:gd name="T21" fmla="*/ 2612 h 261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94" h="2612">
                    <a:moveTo>
                      <a:pt x="867" y="2612"/>
                    </a:moveTo>
                    <a:lnTo>
                      <a:pt x="1094" y="2522"/>
                    </a:lnTo>
                    <a:lnTo>
                      <a:pt x="1016" y="2554"/>
                    </a:lnTo>
                    <a:lnTo>
                      <a:pt x="84" y="0"/>
                    </a:lnTo>
                    <a:lnTo>
                      <a:pt x="0" y="30"/>
                    </a:lnTo>
                    <a:lnTo>
                      <a:pt x="940" y="2584"/>
                    </a:lnTo>
                  </a:path>
                </a:pathLst>
              </a:custGeom>
              <a:solidFill>
                <a:srgbClr val="FF66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6652" name="Freeform 31">
                <a:extLst>
                  <a:ext uri="{FF2B5EF4-FFF2-40B4-BE49-F238E27FC236}">
                    <a16:creationId xmlns:a16="http://schemas.microsoft.com/office/drawing/2014/main" id="{BD536ACF-5BFA-1CC5-3ADF-B8A16D7DAC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3" y="2084"/>
                <a:ext cx="42" cy="155"/>
              </a:xfrm>
              <a:custGeom>
                <a:avLst/>
                <a:gdLst>
                  <a:gd name="T0" fmla="*/ 33 w 42"/>
                  <a:gd name="T1" fmla="*/ 0 h 155"/>
                  <a:gd name="T2" fmla="*/ 41 w 42"/>
                  <a:gd name="T3" fmla="*/ 48 h 155"/>
                  <a:gd name="T4" fmla="*/ 29 w 42"/>
                  <a:gd name="T5" fmla="*/ 116 h 155"/>
                  <a:gd name="T6" fmla="*/ 9 w 42"/>
                  <a:gd name="T7" fmla="*/ 152 h 155"/>
                  <a:gd name="T8" fmla="*/ 1 w 42"/>
                  <a:gd name="T9" fmla="*/ 96 h 155"/>
                  <a:gd name="T10" fmla="*/ 5 w 42"/>
                  <a:gd name="T11" fmla="*/ 52 h 155"/>
                  <a:gd name="T12" fmla="*/ 33 w 42"/>
                  <a:gd name="T13" fmla="*/ 0 h 15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2"/>
                  <a:gd name="T22" fmla="*/ 0 h 155"/>
                  <a:gd name="T23" fmla="*/ 42 w 42"/>
                  <a:gd name="T24" fmla="*/ 155 h 15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2" h="155">
                    <a:moveTo>
                      <a:pt x="33" y="0"/>
                    </a:moveTo>
                    <a:cubicBezTo>
                      <a:pt x="42" y="3"/>
                      <a:pt x="42" y="29"/>
                      <a:pt x="41" y="48"/>
                    </a:cubicBezTo>
                    <a:cubicBezTo>
                      <a:pt x="40" y="67"/>
                      <a:pt x="34" y="99"/>
                      <a:pt x="29" y="116"/>
                    </a:cubicBezTo>
                    <a:cubicBezTo>
                      <a:pt x="24" y="133"/>
                      <a:pt x="14" y="155"/>
                      <a:pt x="9" y="152"/>
                    </a:cubicBezTo>
                    <a:cubicBezTo>
                      <a:pt x="4" y="149"/>
                      <a:pt x="2" y="113"/>
                      <a:pt x="1" y="96"/>
                    </a:cubicBezTo>
                    <a:cubicBezTo>
                      <a:pt x="0" y="79"/>
                      <a:pt x="0" y="68"/>
                      <a:pt x="5" y="52"/>
                    </a:cubicBezTo>
                    <a:cubicBezTo>
                      <a:pt x="10" y="36"/>
                      <a:pt x="27" y="11"/>
                      <a:pt x="33" y="0"/>
                    </a:cubicBezTo>
                    <a:close/>
                  </a:path>
                </a:pathLst>
              </a:custGeom>
              <a:solidFill>
                <a:srgbClr val="CC0F00"/>
              </a:solidFill>
              <a:ln w="12700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wrap="none"/>
              <a:lstStyle/>
              <a:p>
                <a:endParaRPr lang="ru-RU"/>
              </a:p>
            </p:txBody>
          </p:sp>
        </p:grpSp>
      </p:grpSp>
      <p:sp>
        <p:nvSpPr>
          <p:cNvPr id="55329" name="Line 33">
            <a:extLst>
              <a:ext uri="{FF2B5EF4-FFF2-40B4-BE49-F238E27FC236}">
                <a16:creationId xmlns:a16="http://schemas.microsoft.com/office/drawing/2014/main" id="{3832EAB6-F4B7-D9CF-6965-C442CF71C424}"/>
              </a:ext>
            </a:extLst>
          </p:cNvPr>
          <p:cNvSpPr>
            <a:spLocks noChangeShapeType="1"/>
          </p:cNvSpPr>
          <p:nvPr/>
        </p:nvSpPr>
        <p:spPr bwMode="auto">
          <a:xfrm>
            <a:off x="3276600" y="3573463"/>
            <a:ext cx="1008063" cy="2376487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6" name="Group 34">
            <a:extLst>
              <a:ext uri="{FF2B5EF4-FFF2-40B4-BE49-F238E27FC236}">
                <a16:creationId xmlns:a16="http://schemas.microsoft.com/office/drawing/2014/main" id="{310831A1-9B78-DB4C-F7C9-BB09A6E3DAFB}"/>
              </a:ext>
            </a:extLst>
          </p:cNvPr>
          <p:cNvGrpSpPr>
            <a:grpSpLocks/>
          </p:cNvGrpSpPr>
          <p:nvPr/>
        </p:nvGrpSpPr>
        <p:grpSpPr bwMode="auto">
          <a:xfrm rot="6850488">
            <a:off x="428626" y="3436937"/>
            <a:ext cx="6196012" cy="646113"/>
            <a:chOff x="974" y="2304"/>
            <a:chExt cx="3903" cy="397"/>
          </a:xfrm>
        </p:grpSpPr>
        <p:sp>
          <p:nvSpPr>
            <p:cNvPr id="26643" name="Freeform 35" descr="Папирус">
              <a:extLst>
                <a:ext uri="{FF2B5EF4-FFF2-40B4-BE49-F238E27FC236}">
                  <a16:creationId xmlns:a16="http://schemas.microsoft.com/office/drawing/2014/main" id="{26369E49-3F3C-6C06-EE10-B8126041A89D}"/>
                </a:ext>
              </a:extLst>
            </p:cNvPr>
            <p:cNvSpPr>
              <a:spLocks/>
            </p:cNvSpPr>
            <p:nvPr/>
          </p:nvSpPr>
          <p:spPr bwMode="auto">
            <a:xfrm>
              <a:off x="976" y="2304"/>
              <a:ext cx="3880" cy="344"/>
            </a:xfrm>
            <a:custGeom>
              <a:avLst/>
              <a:gdLst>
                <a:gd name="T0" fmla="*/ 0 w 3880"/>
                <a:gd name="T1" fmla="*/ 0 h 344"/>
                <a:gd name="T2" fmla="*/ 0 w 3880"/>
                <a:gd name="T3" fmla="*/ 344 h 344"/>
                <a:gd name="T4" fmla="*/ 3872 w 3880"/>
                <a:gd name="T5" fmla="*/ 344 h 344"/>
                <a:gd name="T6" fmla="*/ 3880 w 3880"/>
                <a:gd name="T7" fmla="*/ 0 h 344"/>
                <a:gd name="T8" fmla="*/ 0 w 3880"/>
                <a:gd name="T9" fmla="*/ 0 h 3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80"/>
                <a:gd name="T16" fmla="*/ 0 h 344"/>
                <a:gd name="T17" fmla="*/ 3880 w 3880"/>
                <a:gd name="T18" fmla="*/ 344 h 3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80" h="344">
                  <a:moveTo>
                    <a:pt x="0" y="0"/>
                  </a:moveTo>
                  <a:lnTo>
                    <a:pt x="0" y="344"/>
                  </a:lnTo>
                  <a:lnTo>
                    <a:pt x="3872" y="344"/>
                  </a:lnTo>
                  <a:lnTo>
                    <a:pt x="3880" y="0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 w="127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wrap="none"/>
            <a:lstStyle/>
            <a:p>
              <a:endParaRPr lang="ru-RU"/>
            </a:p>
          </p:txBody>
        </p:sp>
        <p:sp>
          <p:nvSpPr>
            <p:cNvPr id="26644" name="Oval 36">
              <a:extLst>
                <a:ext uri="{FF2B5EF4-FFF2-40B4-BE49-F238E27FC236}">
                  <a16:creationId xmlns:a16="http://schemas.microsoft.com/office/drawing/2014/main" id="{739BE1D1-9C91-D3F2-ED0E-5FA33881BD29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4023734">
              <a:off x="1155" y="2433"/>
              <a:ext cx="91" cy="89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26645" name="Text Box 37">
              <a:extLst>
                <a:ext uri="{FF2B5EF4-FFF2-40B4-BE49-F238E27FC236}">
                  <a16:creationId xmlns:a16="http://schemas.microsoft.com/office/drawing/2014/main" id="{CD94236E-D100-0370-25B8-58985BEAEA1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75" y="2513"/>
              <a:ext cx="3902" cy="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/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8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8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8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8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8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8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9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9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9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9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9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9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9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9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9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9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9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9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9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9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9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9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9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9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9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9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9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9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9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9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9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9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9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9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endParaRPr lang="ru-RU" altLang="ru-RU" sz="9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646" name="Text Box 38">
              <a:extLst>
                <a:ext uri="{FF2B5EF4-FFF2-40B4-BE49-F238E27FC236}">
                  <a16:creationId xmlns:a16="http://schemas.microsoft.com/office/drawing/2014/main" id="{0D3C54C8-1768-3D3D-AC19-B00791EBF31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74" y="2432"/>
              <a:ext cx="3903" cy="1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/>
              <a:r>
                <a:rPr lang="en-US" altLang="ru-RU" sz="900" b="1">
                  <a:solidFill>
                    <a:srgbClr val="000000"/>
                  </a:solidFill>
                  <a:cs typeface="Arial" panose="020B0604020202020204" pitchFamily="34" charset="0"/>
                </a:rPr>
                <a:t>0       1       </a:t>
              </a:r>
              <a:r>
                <a:rPr lang="ru-RU" altLang="ru-RU" sz="900" b="1">
                  <a:solidFill>
                    <a:srgbClr val="000000"/>
                  </a:solidFill>
                  <a:cs typeface="Arial" panose="020B0604020202020204" pitchFamily="34" charset="0"/>
                </a:rPr>
                <a:t> </a:t>
              </a:r>
              <a:r>
                <a:rPr lang="en-US" altLang="ru-RU" sz="900" b="1">
                  <a:solidFill>
                    <a:srgbClr val="000000"/>
                  </a:solidFill>
                  <a:cs typeface="Arial" panose="020B0604020202020204" pitchFamily="34" charset="0"/>
                </a:rPr>
                <a:t>2       3        </a:t>
              </a:r>
              <a:r>
                <a:rPr lang="ru-RU" altLang="ru-RU" sz="900" b="1">
                  <a:solidFill>
                    <a:srgbClr val="000000"/>
                  </a:solidFill>
                  <a:cs typeface="Arial" panose="020B0604020202020204" pitchFamily="34" charset="0"/>
                </a:rPr>
                <a:t> </a:t>
              </a:r>
              <a:r>
                <a:rPr lang="en-US" altLang="ru-RU" sz="900" b="1">
                  <a:solidFill>
                    <a:srgbClr val="000000"/>
                  </a:solidFill>
                  <a:cs typeface="Arial" panose="020B0604020202020204" pitchFamily="34" charset="0"/>
                </a:rPr>
                <a:t>4        5        </a:t>
              </a:r>
              <a:r>
                <a:rPr lang="ru-RU" altLang="ru-RU" sz="900" b="1">
                  <a:solidFill>
                    <a:srgbClr val="000000"/>
                  </a:solidFill>
                  <a:cs typeface="Arial" panose="020B0604020202020204" pitchFamily="34" charset="0"/>
                </a:rPr>
                <a:t> </a:t>
              </a:r>
              <a:r>
                <a:rPr lang="en-US" altLang="ru-RU" sz="900" b="1">
                  <a:solidFill>
                    <a:srgbClr val="000000"/>
                  </a:solidFill>
                  <a:cs typeface="Arial" panose="020B0604020202020204" pitchFamily="34" charset="0"/>
                </a:rPr>
                <a:t>6        7        8        </a:t>
              </a:r>
              <a:r>
                <a:rPr lang="ru-RU" altLang="ru-RU" sz="900" b="1">
                  <a:solidFill>
                    <a:srgbClr val="000000"/>
                  </a:solidFill>
                  <a:cs typeface="Arial" panose="020B0604020202020204" pitchFamily="34" charset="0"/>
                </a:rPr>
                <a:t> </a:t>
              </a:r>
              <a:r>
                <a:rPr lang="en-US" altLang="ru-RU" sz="900" b="1">
                  <a:solidFill>
                    <a:srgbClr val="000000"/>
                  </a:solidFill>
                  <a:cs typeface="Arial" panose="020B0604020202020204" pitchFamily="34" charset="0"/>
                </a:rPr>
                <a:t>9       10      11      12       13      14      15      16      17</a:t>
              </a:r>
              <a:endParaRPr lang="ru-RU" altLang="ru-RU" sz="900" b="1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</p:grpSp>
      <p:grpSp>
        <p:nvGrpSpPr>
          <p:cNvPr id="7" name="Group 39">
            <a:extLst>
              <a:ext uri="{FF2B5EF4-FFF2-40B4-BE49-F238E27FC236}">
                <a16:creationId xmlns:a16="http://schemas.microsoft.com/office/drawing/2014/main" id="{74F2909C-9C51-C710-3F5C-D6292BD5F61B}"/>
              </a:ext>
            </a:extLst>
          </p:cNvPr>
          <p:cNvGrpSpPr>
            <a:grpSpLocks/>
          </p:cNvGrpSpPr>
          <p:nvPr/>
        </p:nvGrpSpPr>
        <p:grpSpPr bwMode="auto">
          <a:xfrm rot="14433088" flipH="1">
            <a:off x="-1080294" y="727869"/>
            <a:ext cx="3205163" cy="1406525"/>
            <a:chOff x="763" y="1945"/>
            <a:chExt cx="2019" cy="886"/>
          </a:xfrm>
        </p:grpSpPr>
        <p:sp>
          <p:nvSpPr>
            <p:cNvPr id="26637" name="Freeform 40">
              <a:extLst>
                <a:ext uri="{FF2B5EF4-FFF2-40B4-BE49-F238E27FC236}">
                  <a16:creationId xmlns:a16="http://schemas.microsoft.com/office/drawing/2014/main" id="{A9D1836A-C37C-5C7E-F472-A24EC9992615}"/>
                </a:ext>
              </a:extLst>
            </p:cNvPr>
            <p:cNvSpPr>
              <a:spLocks/>
            </p:cNvSpPr>
            <p:nvPr/>
          </p:nvSpPr>
          <p:spPr bwMode="auto">
            <a:xfrm rot="-3316674">
              <a:off x="1322" y="1450"/>
              <a:ext cx="852" cy="1909"/>
            </a:xfrm>
            <a:custGeom>
              <a:avLst/>
              <a:gdLst>
                <a:gd name="T0" fmla="*/ 0 w 1252"/>
                <a:gd name="T1" fmla="*/ 55 h 3125"/>
                <a:gd name="T2" fmla="*/ 154 w 1252"/>
                <a:gd name="T3" fmla="*/ 0 h 3125"/>
                <a:gd name="T4" fmla="*/ 802 w 1252"/>
                <a:gd name="T5" fmla="*/ 1552 h 3125"/>
                <a:gd name="T6" fmla="*/ 852 w 1252"/>
                <a:gd name="T7" fmla="*/ 1909 h 3125"/>
                <a:gd name="T8" fmla="*/ 648 w 1252"/>
                <a:gd name="T9" fmla="*/ 1607 h 3125"/>
                <a:gd name="T10" fmla="*/ 0 w 1252"/>
                <a:gd name="T11" fmla="*/ 55 h 31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52"/>
                <a:gd name="T19" fmla="*/ 0 h 3125"/>
                <a:gd name="T20" fmla="*/ 1252 w 1252"/>
                <a:gd name="T21" fmla="*/ 3125 h 312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52" h="3125">
                  <a:moveTo>
                    <a:pt x="0" y="90"/>
                  </a:moveTo>
                  <a:lnTo>
                    <a:pt x="227" y="0"/>
                  </a:lnTo>
                  <a:lnTo>
                    <a:pt x="1179" y="2540"/>
                  </a:lnTo>
                  <a:lnTo>
                    <a:pt x="1252" y="3125"/>
                  </a:lnTo>
                  <a:lnTo>
                    <a:pt x="952" y="263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FF66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5337" name="Freeform 41">
              <a:extLst>
                <a:ext uri="{FF2B5EF4-FFF2-40B4-BE49-F238E27FC236}">
                  <a16:creationId xmlns:a16="http://schemas.microsoft.com/office/drawing/2014/main" id="{09366E7A-86D2-1E02-F295-D75D78F550B7}"/>
                </a:ext>
              </a:extLst>
            </p:cNvPr>
            <p:cNvSpPr>
              <a:spLocks/>
            </p:cNvSpPr>
            <p:nvPr/>
          </p:nvSpPr>
          <p:spPr bwMode="auto">
            <a:xfrm rot="-3316674">
              <a:off x="2482" y="2398"/>
              <a:ext cx="215" cy="371"/>
            </a:xfrm>
            <a:custGeom>
              <a:avLst/>
              <a:gdLst/>
              <a:ahLst/>
              <a:cxnLst>
                <a:cxn ang="0">
                  <a:pos x="316" y="608"/>
                </a:cxn>
                <a:cxn ang="0">
                  <a:pos x="227" y="0"/>
                </a:cxn>
                <a:cxn ang="0">
                  <a:pos x="0" y="90"/>
                </a:cxn>
                <a:cxn ang="0">
                  <a:pos x="316" y="608"/>
                </a:cxn>
              </a:cxnLst>
              <a:rect l="0" t="0" r="r" b="b"/>
              <a:pathLst>
                <a:path w="316" h="608">
                  <a:moveTo>
                    <a:pt x="316" y="608"/>
                  </a:moveTo>
                  <a:lnTo>
                    <a:pt x="227" y="0"/>
                  </a:lnTo>
                  <a:lnTo>
                    <a:pt x="0" y="90"/>
                  </a:lnTo>
                  <a:lnTo>
                    <a:pt x="316" y="608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50000">
                  <a:srgbClr val="FF9900"/>
                </a:gs>
                <a:gs pos="100000">
                  <a:schemeClr val="bg1"/>
                </a:gs>
              </a:gsLst>
              <a:lin ang="2700000" scaled="1"/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6639" name="Freeform 42">
              <a:extLst>
                <a:ext uri="{FF2B5EF4-FFF2-40B4-BE49-F238E27FC236}">
                  <a16:creationId xmlns:a16="http://schemas.microsoft.com/office/drawing/2014/main" id="{843EA558-5D6B-0C67-A6CA-6CB23050D8A6}"/>
                </a:ext>
              </a:extLst>
            </p:cNvPr>
            <p:cNvSpPr>
              <a:spLocks/>
            </p:cNvSpPr>
            <p:nvPr/>
          </p:nvSpPr>
          <p:spPr bwMode="auto">
            <a:xfrm rot="-3316674">
              <a:off x="2671" y="2522"/>
              <a:ext cx="82" cy="141"/>
            </a:xfrm>
            <a:custGeom>
              <a:avLst/>
              <a:gdLst>
                <a:gd name="T0" fmla="*/ 58 w 121"/>
                <a:gd name="T1" fmla="*/ 0 h 230"/>
                <a:gd name="T2" fmla="*/ 0 w 121"/>
                <a:gd name="T3" fmla="*/ 15 h 230"/>
                <a:gd name="T4" fmla="*/ 82 w 121"/>
                <a:gd name="T5" fmla="*/ 141 h 230"/>
                <a:gd name="T6" fmla="*/ 58 w 121"/>
                <a:gd name="T7" fmla="*/ 0 h 23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1"/>
                <a:gd name="T13" fmla="*/ 0 h 230"/>
                <a:gd name="T14" fmla="*/ 121 w 121"/>
                <a:gd name="T15" fmla="*/ 230 h 23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1" h="230">
                  <a:moveTo>
                    <a:pt x="85" y="0"/>
                  </a:moveTo>
                  <a:lnTo>
                    <a:pt x="0" y="25"/>
                  </a:lnTo>
                  <a:lnTo>
                    <a:pt x="121" y="23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26640" name="Group 43">
              <a:extLst>
                <a:ext uri="{FF2B5EF4-FFF2-40B4-BE49-F238E27FC236}">
                  <a16:creationId xmlns:a16="http://schemas.microsoft.com/office/drawing/2014/main" id="{4F35F247-1C09-1089-B422-6760DCBFF7B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63" y="1945"/>
              <a:ext cx="1677" cy="744"/>
              <a:chOff x="763" y="1945"/>
              <a:chExt cx="1677" cy="744"/>
            </a:xfrm>
          </p:grpSpPr>
          <p:sp>
            <p:nvSpPr>
              <p:cNvPr id="26641" name="Freeform 44">
                <a:extLst>
                  <a:ext uri="{FF2B5EF4-FFF2-40B4-BE49-F238E27FC236}">
                    <a16:creationId xmlns:a16="http://schemas.microsoft.com/office/drawing/2014/main" id="{9CC269D9-F685-0842-8A6C-77B8BEE1BE05}"/>
                  </a:ext>
                </a:extLst>
              </p:cNvPr>
              <p:cNvSpPr>
                <a:spLocks/>
              </p:cNvSpPr>
              <p:nvPr/>
            </p:nvSpPr>
            <p:spPr bwMode="auto">
              <a:xfrm rot="-3316674">
                <a:off x="1271" y="1519"/>
                <a:ext cx="744" cy="1595"/>
              </a:xfrm>
              <a:custGeom>
                <a:avLst/>
                <a:gdLst>
                  <a:gd name="T0" fmla="*/ 590 w 1094"/>
                  <a:gd name="T1" fmla="*/ 1595 h 2612"/>
                  <a:gd name="T2" fmla="*/ 744 w 1094"/>
                  <a:gd name="T3" fmla="*/ 1540 h 2612"/>
                  <a:gd name="T4" fmla="*/ 691 w 1094"/>
                  <a:gd name="T5" fmla="*/ 1560 h 2612"/>
                  <a:gd name="T6" fmla="*/ 57 w 1094"/>
                  <a:gd name="T7" fmla="*/ 0 h 2612"/>
                  <a:gd name="T8" fmla="*/ 0 w 1094"/>
                  <a:gd name="T9" fmla="*/ 18 h 2612"/>
                  <a:gd name="T10" fmla="*/ 639 w 1094"/>
                  <a:gd name="T11" fmla="*/ 1578 h 261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94"/>
                  <a:gd name="T19" fmla="*/ 0 h 2612"/>
                  <a:gd name="T20" fmla="*/ 1094 w 1094"/>
                  <a:gd name="T21" fmla="*/ 2612 h 261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94" h="2612">
                    <a:moveTo>
                      <a:pt x="867" y="2612"/>
                    </a:moveTo>
                    <a:lnTo>
                      <a:pt x="1094" y="2522"/>
                    </a:lnTo>
                    <a:lnTo>
                      <a:pt x="1016" y="2554"/>
                    </a:lnTo>
                    <a:lnTo>
                      <a:pt x="84" y="0"/>
                    </a:lnTo>
                    <a:lnTo>
                      <a:pt x="0" y="30"/>
                    </a:lnTo>
                    <a:lnTo>
                      <a:pt x="940" y="2584"/>
                    </a:lnTo>
                  </a:path>
                </a:pathLst>
              </a:custGeom>
              <a:solidFill>
                <a:srgbClr val="FF66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6642" name="Freeform 45">
                <a:extLst>
                  <a:ext uri="{FF2B5EF4-FFF2-40B4-BE49-F238E27FC236}">
                    <a16:creationId xmlns:a16="http://schemas.microsoft.com/office/drawing/2014/main" id="{06A66E88-A3E6-F30D-1C2F-A69071983A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3" y="2084"/>
                <a:ext cx="42" cy="155"/>
              </a:xfrm>
              <a:custGeom>
                <a:avLst/>
                <a:gdLst>
                  <a:gd name="T0" fmla="*/ 33 w 42"/>
                  <a:gd name="T1" fmla="*/ 0 h 155"/>
                  <a:gd name="T2" fmla="*/ 41 w 42"/>
                  <a:gd name="T3" fmla="*/ 48 h 155"/>
                  <a:gd name="T4" fmla="*/ 29 w 42"/>
                  <a:gd name="T5" fmla="*/ 116 h 155"/>
                  <a:gd name="T6" fmla="*/ 9 w 42"/>
                  <a:gd name="T7" fmla="*/ 152 h 155"/>
                  <a:gd name="T8" fmla="*/ 1 w 42"/>
                  <a:gd name="T9" fmla="*/ 96 h 155"/>
                  <a:gd name="T10" fmla="*/ 5 w 42"/>
                  <a:gd name="T11" fmla="*/ 52 h 155"/>
                  <a:gd name="T12" fmla="*/ 33 w 42"/>
                  <a:gd name="T13" fmla="*/ 0 h 15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2"/>
                  <a:gd name="T22" fmla="*/ 0 h 155"/>
                  <a:gd name="T23" fmla="*/ 42 w 42"/>
                  <a:gd name="T24" fmla="*/ 155 h 15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2" h="155">
                    <a:moveTo>
                      <a:pt x="33" y="0"/>
                    </a:moveTo>
                    <a:cubicBezTo>
                      <a:pt x="42" y="3"/>
                      <a:pt x="42" y="29"/>
                      <a:pt x="41" y="48"/>
                    </a:cubicBezTo>
                    <a:cubicBezTo>
                      <a:pt x="40" y="67"/>
                      <a:pt x="34" y="99"/>
                      <a:pt x="29" y="116"/>
                    </a:cubicBezTo>
                    <a:cubicBezTo>
                      <a:pt x="24" y="133"/>
                      <a:pt x="14" y="155"/>
                      <a:pt x="9" y="152"/>
                    </a:cubicBezTo>
                    <a:cubicBezTo>
                      <a:pt x="4" y="149"/>
                      <a:pt x="2" y="113"/>
                      <a:pt x="1" y="96"/>
                    </a:cubicBezTo>
                    <a:cubicBezTo>
                      <a:pt x="0" y="79"/>
                      <a:pt x="0" y="68"/>
                      <a:pt x="5" y="52"/>
                    </a:cubicBezTo>
                    <a:cubicBezTo>
                      <a:pt x="10" y="36"/>
                      <a:pt x="27" y="11"/>
                      <a:pt x="33" y="0"/>
                    </a:cubicBezTo>
                    <a:close/>
                  </a:path>
                </a:pathLst>
              </a:custGeom>
              <a:solidFill>
                <a:srgbClr val="CC0F00"/>
              </a:solidFill>
              <a:ln w="12700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wrap="none"/>
              <a:lstStyle/>
              <a:p>
                <a:endParaRPr lang="ru-RU"/>
              </a:p>
            </p:txBody>
          </p:sp>
        </p:grpSp>
      </p:grpSp>
      <p:sp>
        <p:nvSpPr>
          <p:cNvPr id="55342" name="Line 46">
            <a:extLst>
              <a:ext uri="{FF2B5EF4-FFF2-40B4-BE49-F238E27FC236}">
                <a16:creationId xmlns:a16="http://schemas.microsoft.com/office/drawing/2014/main" id="{AAED19B8-BF48-6BB7-C164-A2FD97926C0E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268538" y="3573463"/>
            <a:ext cx="1008062" cy="2303462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5343" name="Text Box 47">
            <a:extLst>
              <a:ext uri="{FF2B5EF4-FFF2-40B4-BE49-F238E27FC236}">
                <a16:creationId xmlns:a16="http://schemas.microsoft.com/office/drawing/2014/main" id="{FE19B419-D9D8-73A9-6208-187F7D361D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00563" y="5661025"/>
            <a:ext cx="3873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r>
              <a:rPr lang="en-US" altLang="ru-RU" sz="2400" b="1"/>
              <a:t>C</a:t>
            </a:r>
            <a:endParaRPr lang="ru-RU" altLang="ru-RU" sz="2400" b="1"/>
          </a:p>
        </p:txBody>
      </p:sp>
      <p:sp>
        <p:nvSpPr>
          <p:cNvPr id="55344" name="Text Box 48">
            <a:extLst>
              <a:ext uri="{FF2B5EF4-FFF2-40B4-BE49-F238E27FC236}">
                <a16:creationId xmlns:a16="http://schemas.microsoft.com/office/drawing/2014/main" id="{F83886C7-118B-FCD8-BB71-FADCB8B4E0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92275" y="5373688"/>
            <a:ext cx="4143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r>
              <a:rPr lang="en-US" altLang="ru-RU" sz="2400" b="1"/>
              <a:t>D</a:t>
            </a:r>
            <a:endParaRPr lang="ru-RU" altLang="ru-RU" sz="2400" b="1"/>
          </a:p>
        </p:txBody>
      </p:sp>
      <p:sp>
        <p:nvSpPr>
          <p:cNvPr id="55345" name="Text Box 49">
            <a:extLst>
              <a:ext uri="{FF2B5EF4-FFF2-40B4-BE49-F238E27FC236}">
                <a16:creationId xmlns:a16="http://schemas.microsoft.com/office/drawing/2014/main" id="{21D96B5C-7C43-7958-5605-232A30FCBD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3800" y="2420938"/>
            <a:ext cx="3889375" cy="205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buFontTx/>
              <a:buAutoNum type="arabicPeriod"/>
            </a:pPr>
            <a:r>
              <a:rPr lang="ru-RU" altLang="ru-RU" sz="2800" b="1">
                <a:latin typeface="Times New Roman" panose="02020603050405020304" pitchFamily="18" charset="0"/>
              </a:rPr>
              <a:t>Построить угол.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r>
              <a:rPr lang="ru-RU" altLang="ru-RU" sz="2800" b="1">
                <a:latin typeface="Times New Roman" panose="02020603050405020304" pitchFamily="18" charset="0"/>
              </a:rPr>
              <a:t>2.Продлить каждую сторону угла за его вершину.</a:t>
            </a:r>
          </a:p>
          <a:p>
            <a:pPr eaLnBrk="1" hangingPunct="1"/>
            <a:endParaRPr lang="ru-RU" altLang="ru-RU" sz="2800" b="1">
              <a:latin typeface="Times New Roman" panose="02020603050405020304" pitchFamily="18" charset="0"/>
            </a:endParaRPr>
          </a:p>
        </p:txBody>
      </p:sp>
      <p:sp>
        <p:nvSpPr>
          <p:cNvPr id="55347" name="Rectangle 51">
            <a:extLst>
              <a:ext uri="{FF2B5EF4-FFF2-40B4-BE49-F238E27FC236}">
                <a16:creationId xmlns:a16="http://schemas.microsoft.com/office/drawing/2014/main" id="{EDE59EB9-3523-6F1F-E8C3-480AF6C0EE3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55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4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7136 0.28717 L -0.0533 0.6437 " pathEditMode="relative" ptsTypes="AA">
                                      <p:cBhvr>
                                        <p:cTn id="4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553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5329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66FF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53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58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6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8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 nodeType="afterGroup">
                            <p:stCondLst>
                              <p:cond delay="12500"/>
                            </p:stCondLst>
                            <p:childTnLst>
                              <p:par>
                                <p:cTn id="9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8299 0.1022 L 0.08073 0.43792 " pathEditMode="relative" ptsTypes="AA">
                                      <p:cBhvr>
                                        <p:cTn id="9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500"/>
                                        <p:tgtEl>
                                          <p:spTgt spid="553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534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66FF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 nodeType="afterGroup">
                            <p:stCondLst>
                              <p:cond delay="14500"/>
                            </p:stCondLst>
                            <p:childTnLst>
                              <p:par>
                                <p:cTn id="103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108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15500"/>
                            </p:stCondLst>
                            <p:childTnLst>
                              <p:par>
                                <p:cTn id="1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00"/>
                                        <p:tgtEl>
                                          <p:spTgt spid="55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 nodeType="afterGroup">
                            <p:stCondLst>
                              <p:cond delay="16000"/>
                            </p:stCondLst>
                            <p:childTnLst>
                              <p:par>
                                <p:cTn id="1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00"/>
                                        <p:tgtEl>
                                          <p:spTgt spid="55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43" grpId="0"/>
      <p:bldP spid="55344" grpId="0"/>
      <p:bldP spid="5534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5">
            <a:extLst>
              <a:ext uri="{FF2B5EF4-FFF2-40B4-BE49-F238E27FC236}">
                <a16:creationId xmlns:a16="http://schemas.microsoft.com/office/drawing/2014/main" id="{32F15C41-9D36-3FF3-716C-EE6881E00A36}"/>
              </a:ext>
            </a:extLst>
          </p:cNvPr>
          <p:cNvPicPr/>
          <p:nvPr/>
        </p:nvPicPr>
        <p:blipFill>
          <a:blip r:embed="rId2"/>
          <a:stretch/>
        </p:blipFill>
        <p:spPr>
          <a:xfrm>
            <a:off x="4320" y="0"/>
            <a:ext cx="9139680" cy="6857640"/>
          </a:xfrm>
          <a:prstGeom prst="rect">
            <a:avLst/>
          </a:prstGeom>
          <a:ln>
            <a:noFill/>
          </a:ln>
        </p:spPr>
      </p:pic>
      <p:sp>
        <p:nvSpPr>
          <p:cNvPr id="54274" name="Rectangle 2">
            <a:extLst>
              <a:ext uri="{FF2B5EF4-FFF2-40B4-BE49-F238E27FC236}">
                <a16:creationId xmlns:a16="http://schemas.microsoft.com/office/drawing/2014/main" id="{0C28E1C7-0728-C58F-726F-4CFA1C14B71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54857" y="600075"/>
            <a:ext cx="6870700" cy="1116013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dirty="0">
                <a:solidFill>
                  <a:srgbClr val="00B050"/>
                </a:solidFill>
              </a:rPr>
              <a:t>Свойство вертикальных углов</a:t>
            </a:r>
          </a:p>
        </p:txBody>
      </p:sp>
      <p:sp>
        <p:nvSpPr>
          <p:cNvPr id="27651" name="Text Box 3">
            <a:extLst>
              <a:ext uri="{FF2B5EF4-FFF2-40B4-BE49-F238E27FC236}">
                <a16:creationId xmlns:a16="http://schemas.microsoft.com/office/drawing/2014/main" id="{02E064C3-6EAE-77E9-3A29-AD3B23AC72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7088" y="1125538"/>
            <a:ext cx="6913562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 altLang="ru-RU" sz="1800">
              <a:latin typeface="Comic Sans MS" panose="030F0702030302020204" pitchFamily="66" charset="0"/>
            </a:endParaRPr>
          </a:p>
        </p:txBody>
      </p:sp>
      <p:grpSp>
        <p:nvGrpSpPr>
          <p:cNvPr id="2" name="Group 4">
            <a:extLst>
              <a:ext uri="{FF2B5EF4-FFF2-40B4-BE49-F238E27FC236}">
                <a16:creationId xmlns:a16="http://schemas.microsoft.com/office/drawing/2014/main" id="{2B61E32D-0B9A-4A67-3BC0-7E0E6AC72535}"/>
              </a:ext>
            </a:extLst>
          </p:cNvPr>
          <p:cNvGrpSpPr>
            <a:grpSpLocks/>
          </p:cNvGrpSpPr>
          <p:nvPr/>
        </p:nvGrpSpPr>
        <p:grpSpPr bwMode="auto">
          <a:xfrm>
            <a:off x="610395" y="1926765"/>
            <a:ext cx="2233612" cy="4110037"/>
            <a:chOff x="1927" y="981"/>
            <a:chExt cx="1407" cy="2589"/>
          </a:xfrm>
        </p:grpSpPr>
        <p:sp>
          <p:nvSpPr>
            <p:cNvPr id="27659" name="Line 5">
              <a:extLst>
                <a:ext uri="{FF2B5EF4-FFF2-40B4-BE49-F238E27FC236}">
                  <a16:creationId xmlns:a16="http://schemas.microsoft.com/office/drawing/2014/main" id="{AA18E153-D799-9657-76B3-2A268C1328F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27" y="1071"/>
              <a:ext cx="1271" cy="2359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660" name="Line 6">
              <a:extLst>
                <a:ext uri="{FF2B5EF4-FFF2-40B4-BE49-F238E27FC236}">
                  <a16:creationId xmlns:a16="http://schemas.microsoft.com/office/drawing/2014/main" id="{6BE4BE2F-84D4-73DA-F2D3-F74AB6D4DAE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018" y="1026"/>
              <a:ext cx="1180" cy="2449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661" name="Text Box 7">
              <a:extLst>
                <a:ext uri="{FF2B5EF4-FFF2-40B4-BE49-F238E27FC236}">
                  <a16:creationId xmlns:a16="http://schemas.microsoft.com/office/drawing/2014/main" id="{DF40B629-5D82-ED7B-9EFD-4F7C4417636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18" y="981"/>
              <a:ext cx="272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ru-RU" sz="1800">
                  <a:latin typeface="Comic Sans MS" panose="030F0702030302020204" pitchFamily="66" charset="0"/>
                </a:rPr>
                <a:t>A</a:t>
              </a:r>
              <a:endParaRPr lang="ru-RU" altLang="ru-RU" sz="1800">
                <a:latin typeface="Comic Sans MS" panose="030F0702030302020204" pitchFamily="66" charset="0"/>
              </a:endParaRPr>
            </a:p>
          </p:txBody>
        </p:sp>
        <p:sp>
          <p:nvSpPr>
            <p:cNvPr id="27662" name="Text Box 8">
              <a:extLst>
                <a:ext uri="{FF2B5EF4-FFF2-40B4-BE49-F238E27FC236}">
                  <a16:creationId xmlns:a16="http://schemas.microsoft.com/office/drawing/2014/main" id="{39B601DA-C3A5-DF7F-7234-D5FA0BF16F2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26" y="1790"/>
              <a:ext cx="273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ru-RU" sz="1800">
                  <a:latin typeface="Comic Sans MS" panose="030F0702030302020204" pitchFamily="66" charset="0"/>
                </a:rPr>
                <a:t>O</a:t>
              </a:r>
              <a:endParaRPr lang="ru-RU" altLang="ru-RU" sz="1800">
                <a:latin typeface="Comic Sans MS" panose="030F0702030302020204" pitchFamily="66" charset="0"/>
              </a:endParaRPr>
            </a:p>
          </p:txBody>
        </p:sp>
        <p:sp>
          <p:nvSpPr>
            <p:cNvPr id="27663" name="Text Box 9">
              <a:extLst>
                <a:ext uri="{FF2B5EF4-FFF2-40B4-BE49-F238E27FC236}">
                  <a16:creationId xmlns:a16="http://schemas.microsoft.com/office/drawing/2014/main" id="{46E9B800-D1E0-CBC4-3300-A0CD6A5FC2A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35" y="1026"/>
              <a:ext cx="272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ru-RU" sz="1800">
                  <a:latin typeface="Comic Sans MS" panose="030F0702030302020204" pitchFamily="66" charset="0"/>
                </a:rPr>
                <a:t>D</a:t>
              </a:r>
              <a:endParaRPr lang="ru-RU" altLang="ru-RU" sz="1800">
                <a:latin typeface="Comic Sans MS" panose="030F0702030302020204" pitchFamily="66" charset="0"/>
              </a:endParaRPr>
            </a:p>
          </p:txBody>
        </p:sp>
        <p:sp>
          <p:nvSpPr>
            <p:cNvPr id="27664" name="Text Box 10">
              <a:extLst>
                <a:ext uri="{FF2B5EF4-FFF2-40B4-BE49-F238E27FC236}">
                  <a16:creationId xmlns:a16="http://schemas.microsoft.com/office/drawing/2014/main" id="{DF12CC73-D2B6-4BE4-740B-C0795D16F4D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09" y="3294"/>
              <a:ext cx="453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ru-RU" sz="1800">
                  <a:latin typeface="Comic Sans MS" panose="030F0702030302020204" pitchFamily="66" charset="0"/>
                </a:rPr>
                <a:t>B</a:t>
              </a:r>
              <a:endParaRPr lang="ru-RU" altLang="ru-RU" sz="1800">
                <a:latin typeface="Comic Sans MS" panose="030F0702030302020204" pitchFamily="66" charset="0"/>
              </a:endParaRPr>
            </a:p>
          </p:txBody>
        </p:sp>
        <p:sp>
          <p:nvSpPr>
            <p:cNvPr id="27665" name="Text Box 11">
              <a:extLst>
                <a:ext uri="{FF2B5EF4-FFF2-40B4-BE49-F238E27FC236}">
                  <a16:creationId xmlns:a16="http://schemas.microsoft.com/office/drawing/2014/main" id="{24B980B3-6222-C447-03DF-DBCC3120D70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25" y="3339"/>
              <a:ext cx="409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ru-RU" sz="1800">
                  <a:latin typeface="Comic Sans MS" panose="030F0702030302020204" pitchFamily="66" charset="0"/>
                </a:rPr>
                <a:t>C</a:t>
              </a:r>
              <a:endParaRPr lang="ru-RU" altLang="ru-RU" sz="1800">
                <a:latin typeface="Comic Sans MS" panose="030F0702030302020204" pitchFamily="66" charset="0"/>
              </a:endParaRPr>
            </a:p>
          </p:txBody>
        </p:sp>
      </p:grpSp>
      <p:sp>
        <p:nvSpPr>
          <p:cNvPr id="27653" name="Rectangle 15">
            <a:extLst>
              <a:ext uri="{FF2B5EF4-FFF2-40B4-BE49-F238E27FC236}">
                <a16:creationId xmlns:a16="http://schemas.microsoft.com/office/drawing/2014/main" id="{803A64DA-3D0F-B532-93EA-881CE18FC3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33851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7654" name="Rectangle 16">
            <a:extLst>
              <a:ext uri="{FF2B5EF4-FFF2-40B4-BE49-F238E27FC236}">
                <a16:creationId xmlns:a16="http://schemas.microsoft.com/office/drawing/2014/main" id="{5E0DA63B-ADB2-3CA6-6FF1-73F63F43B6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22421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7655" name="Rectangle 17">
            <a:extLst>
              <a:ext uri="{FF2B5EF4-FFF2-40B4-BE49-F238E27FC236}">
                <a16:creationId xmlns:a16="http://schemas.microsoft.com/office/drawing/2014/main" id="{64595E61-CCED-42CA-CD4D-E24E5F0B92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28453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7656" name="Rectangle 18">
            <a:extLst>
              <a:ext uri="{FF2B5EF4-FFF2-40B4-BE49-F238E27FC236}">
                <a16:creationId xmlns:a16="http://schemas.microsoft.com/office/drawing/2014/main" id="{577DA6FF-5E50-CA19-A207-45F52DC758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33851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7657" name="Rectangle 19">
            <a:extLst>
              <a:ext uri="{FF2B5EF4-FFF2-40B4-BE49-F238E27FC236}">
                <a16:creationId xmlns:a16="http://schemas.microsoft.com/office/drawing/2014/main" id="{DD942C36-86E2-D3E2-03F4-D981CA257E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33851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54292" name="Text Box 20">
            <a:extLst>
              <a:ext uri="{FF2B5EF4-FFF2-40B4-BE49-F238E27FC236}">
                <a16:creationId xmlns:a16="http://schemas.microsoft.com/office/drawing/2014/main" id="{68DB9FAF-FC04-5973-AAF1-7D0CDBE651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4182" y="2110121"/>
            <a:ext cx="5905498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r>
              <a:rPr lang="ru-RU" altLang="ru-RU" sz="3600" dirty="0">
                <a:solidFill>
                  <a:srgbClr val="00B050"/>
                </a:solidFill>
              </a:rPr>
              <a:t>Теорема</a:t>
            </a:r>
            <a:r>
              <a:rPr lang="ru-RU" altLang="ru-RU" sz="3600" dirty="0"/>
              <a:t>. </a:t>
            </a:r>
          </a:p>
          <a:p>
            <a:pPr eaLnBrk="1" hangingPunct="1"/>
            <a:endParaRPr lang="ru-RU" altLang="ru-RU" sz="3600" dirty="0"/>
          </a:p>
          <a:p>
            <a:pPr eaLnBrk="1" hangingPunct="1"/>
            <a:r>
              <a:rPr lang="ru-RU" altLang="ru-RU" sz="3600" dirty="0"/>
              <a:t>Вертикальные углы равны.</a:t>
            </a:r>
            <a:endParaRPr lang="ru-RU" altLang="ru-RU" sz="3600" u="sng" dirty="0"/>
          </a:p>
          <a:p>
            <a:pPr eaLnBrk="1" hangingPunct="1"/>
            <a:endParaRPr lang="en-US" altLang="ru-RU" sz="3600" dirty="0"/>
          </a:p>
          <a:p>
            <a:pPr eaLnBrk="1" hangingPunct="1"/>
            <a:endParaRPr lang="en-US" alt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54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54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54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542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542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542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5">
            <a:extLst>
              <a:ext uri="{FF2B5EF4-FFF2-40B4-BE49-F238E27FC236}">
                <a16:creationId xmlns:a16="http://schemas.microsoft.com/office/drawing/2014/main" id="{65E86488-D5CA-82AE-61C6-91D41B492C6C}"/>
              </a:ext>
            </a:extLst>
          </p:cNvPr>
          <p:cNvPicPr/>
          <p:nvPr/>
        </p:nvPicPr>
        <p:blipFill>
          <a:blip r:embed="rId2"/>
          <a:stretch/>
        </p:blipFill>
        <p:spPr>
          <a:xfrm>
            <a:off x="2160" y="0"/>
            <a:ext cx="9139680" cy="6857640"/>
          </a:xfrm>
          <a:prstGeom prst="rect">
            <a:avLst/>
          </a:prstGeom>
          <a:ln>
            <a:noFill/>
          </a:ln>
        </p:spPr>
      </p:pic>
      <p:sp>
        <p:nvSpPr>
          <p:cNvPr id="28674" name="AutoShape 4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C2998F1A-46C1-D1C9-D9DD-59BAF2F876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59788" y="6237288"/>
            <a:ext cx="433387" cy="360362"/>
          </a:xfrm>
          <a:prstGeom prst="actionButtonReturn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ru-RU" altLang="ru-RU" sz="1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675" name="Text Box 5">
            <a:extLst>
              <a:ext uri="{FF2B5EF4-FFF2-40B4-BE49-F238E27FC236}">
                <a16:creationId xmlns:a16="http://schemas.microsoft.com/office/drawing/2014/main" id="{405B764F-ADDB-9367-CD6C-4901729746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95513" y="404813"/>
            <a:ext cx="55435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2800" b="1">
                <a:latin typeface="Arial" panose="020B0604020202020204" pitchFamily="34" charset="0"/>
              </a:rPr>
              <a:t>Решите задачу по чертежу</a:t>
            </a:r>
          </a:p>
        </p:txBody>
      </p:sp>
      <p:pic>
        <p:nvPicPr>
          <p:cNvPr id="28676" name="Picture 20">
            <a:extLst>
              <a:ext uri="{FF2B5EF4-FFF2-40B4-BE49-F238E27FC236}">
                <a16:creationId xmlns:a16="http://schemas.microsoft.com/office/drawing/2014/main" id="{271B677C-7871-09F6-FCB1-FC6E556B33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174" y="1773238"/>
            <a:ext cx="5822031" cy="32707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5">
            <a:extLst>
              <a:ext uri="{FF2B5EF4-FFF2-40B4-BE49-F238E27FC236}">
                <a16:creationId xmlns:a16="http://schemas.microsoft.com/office/drawing/2014/main" id="{A9F91E78-8E20-A40F-F097-5523AFB61CB2}"/>
              </a:ext>
            </a:extLst>
          </p:cNvPr>
          <p:cNvPicPr/>
          <p:nvPr/>
        </p:nvPicPr>
        <p:blipFill>
          <a:blip r:embed="rId2"/>
          <a:stretch/>
        </p:blipFill>
        <p:spPr>
          <a:xfrm>
            <a:off x="2160" y="0"/>
            <a:ext cx="9139680" cy="6857640"/>
          </a:xfrm>
          <a:prstGeom prst="rect">
            <a:avLst/>
          </a:prstGeom>
          <a:ln>
            <a:noFill/>
          </a:ln>
        </p:spPr>
      </p:pic>
      <p:sp>
        <p:nvSpPr>
          <p:cNvPr id="56322" name="Rectangle 2">
            <a:extLst>
              <a:ext uri="{FF2B5EF4-FFF2-40B4-BE49-F238E27FC236}">
                <a16:creationId xmlns:a16="http://schemas.microsoft.com/office/drawing/2014/main" id="{3057E5D1-5B42-AD77-4FEC-048592D9587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i="1" dirty="0">
                <a:solidFill>
                  <a:srgbClr val="00B050"/>
                </a:solidFill>
              </a:rPr>
              <a:t>Закончи предложение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56323" name="Rectangle 3">
            <a:extLst>
              <a:ext uri="{FF2B5EF4-FFF2-40B4-BE49-F238E27FC236}">
                <a16:creationId xmlns:a16="http://schemas.microsoft.com/office/drawing/2014/main" id="{E7A3AF94-7C50-B5F4-A1AC-6D0836B776C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539750" y="1484313"/>
            <a:ext cx="8229600" cy="4114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ru-RU"/>
              <a:t>Если один из смежных углов равен 50°, то другой равен…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/>
              <a:t>Угол, смежный с прямым, …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/>
              <a:t>Если один из вертикальных углов прямой, то второй...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/>
              <a:t>Угол смежный с острым…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/>
              <a:t>Если один из вертикальных углов равен 25°, то второй угол равен…</a:t>
            </a:r>
          </a:p>
          <a:p>
            <a:pPr eaLnBrk="1" hangingPunct="1">
              <a:lnSpc>
                <a:spcPct val="90000"/>
              </a:lnSpc>
              <a:defRPr/>
            </a:pPr>
            <a:endParaRPr lang="ru-RU"/>
          </a:p>
        </p:txBody>
      </p:sp>
      <p:sp>
        <p:nvSpPr>
          <p:cNvPr id="56324" name="Text Box 4">
            <a:extLst>
              <a:ext uri="{FF2B5EF4-FFF2-40B4-BE49-F238E27FC236}">
                <a16:creationId xmlns:a16="http://schemas.microsoft.com/office/drawing/2014/main" id="{18ECDEA6-8F8A-27C6-62D0-97191454A8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00563" y="1989138"/>
            <a:ext cx="865943" cy="461665"/>
          </a:xfrm>
          <a:prstGeom prst="rect">
            <a:avLst/>
          </a:prstGeom>
          <a:noFill/>
          <a:ln w="3175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400" dirty="0">
                <a:solidFill>
                  <a:srgbClr val="00B050"/>
                </a:solidFill>
              </a:rPr>
              <a:t>130</a:t>
            </a:r>
            <a:r>
              <a:rPr lang="ru-RU" sz="2400" dirty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°</a:t>
            </a:r>
          </a:p>
        </p:txBody>
      </p:sp>
      <p:sp>
        <p:nvSpPr>
          <p:cNvPr id="56325" name="Text Box 5">
            <a:extLst>
              <a:ext uri="{FF2B5EF4-FFF2-40B4-BE49-F238E27FC236}">
                <a16:creationId xmlns:a16="http://schemas.microsoft.com/office/drawing/2014/main" id="{81D211E5-0D1C-BF9D-B16F-7670E548ED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43663" y="2492375"/>
            <a:ext cx="12160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r>
              <a:rPr lang="ru-RU" altLang="ru-RU" sz="2400" dirty="0">
                <a:solidFill>
                  <a:srgbClr val="00B050"/>
                </a:solidFill>
              </a:rPr>
              <a:t>прямой</a:t>
            </a:r>
          </a:p>
        </p:txBody>
      </p:sp>
      <p:sp>
        <p:nvSpPr>
          <p:cNvPr id="56326" name="Text Box 6">
            <a:extLst>
              <a:ext uri="{FF2B5EF4-FFF2-40B4-BE49-F238E27FC236}">
                <a16:creationId xmlns:a16="http://schemas.microsoft.com/office/drawing/2014/main" id="{E60FBA8A-79F9-46AF-3F66-0CAF22E978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59338" y="3429000"/>
            <a:ext cx="12160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r>
              <a:rPr lang="ru-RU" altLang="ru-RU" sz="2400" dirty="0">
                <a:solidFill>
                  <a:srgbClr val="00B050"/>
                </a:solidFill>
              </a:rPr>
              <a:t>прямой</a:t>
            </a:r>
          </a:p>
        </p:txBody>
      </p:sp>
      <p:sp>
        <p:nvSpPr>
          <p:cNvPr id="56327" name="Text Box 7">
            <a:extLst>
              <a:ext uri="{FF2B5EF4-FFF2-40B4-BE49-F238E27FC236}">
                <a16:creationId xmlns:a16="http://schemas.microsoft.com/office/drawing/2014/main" id="{08015546-F794-6686-F315-BF90BB121C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67400" y="4005263"/>
            <a:ext cx="9874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r>
              <a:rPr lang="ru-RU" altLang="ru-RU" sz="2400" dirty="0">
                <a:solidFill>
                  <a:srgbClr val="00B050"/>
                </a:solidFill>
              </a:rPr>
              <a:t>тупой</a:t>
            </a:r>
          </a:p>
        </p:txBody>
      </p:sp>
      <p:sp>
        <p:nvSpPr>
          <p:cNvPr id="56328" name="Text Box 8">
            <a:extLst>
              <a:ext uri="{FF2B5EF4-FFF2-40B4-BE49-F238E27FC236}">
                <a16:creationId xmlns:a16="http://schemas.microsoft.com/office/drawing/2014/main" id="{BCAB1B07-9398-98CB-38FF-15A790DF8E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43662" y="5013325"/>
            <a:ext cx="792879" cy="461665"/>
          </a:xfrm>
          <a:prstGeom prst="rect">
            <a:avLst/>
          </a:prstGeom>
          <a:noFill/>
          <a:ln w="3175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 dirty="0">
                <a:solidFill>
                  <a:srgbClr val="00B050"/>
                </a:solidFill>
              </a:rPr>
              <a:t>25</a:t>
            </a:r>
            <a:r>
              <a:rPr lang="ru-RU" sz="2400" dirty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6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6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6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6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6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63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56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563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56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4" grpId="0"/>
      <p:bldP spid="56325" grpId="0"/>
      <p:bldP spid="56326" grpId="0"/>
      <p:bldP spid="56327" grpId="0"/>
      <p:bldP spid="5632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5">
            <a:extLst>
              <a:ext uri="{FF2B5EF4-FFF2-40B4-BE49-F238E27FC236}">
                <a16:creationId xmlns:a16="http://schemas.microsoft.com/office/drawing/2014/main" id="{13DE451B-0B34-F830-9456-B2F82D6526D2}"/>
              </a:ext>
            </a:extLst>
          </p:cNvPr>
          <p:cNvPicPr/>
          <p:nvPr/>
        </p:nvPicPr>
        <p:blipFill>
          <a:blip r:embed="rId2"/>
          <a:stretch/>
        </p:blipFill>
        <p:spPr>
          <a:xfrm>
            <a:off x="2160" y="0"/>
            <a:ext cx="9139680" cy="6857640"/>
          </a:xfrm>
          <a:prstGeom prst="rect">
            <a:avLst/>
          </a:prstGeom>
          <a:ln>
            <a:noFill/>
          </a:ln>
        </p:spPr>
      </p:pic>
      <p:grpSp>
        <p:nvGrpSpPr>
          <p:cNvPr id="2" name="Group 3">
            <a:extLst>
              <a:ext uri="{FF2B5EF4-FFF2-40B4-BE49-F238E27FC236}">
                <a16:creationId xmlns:a16="http://schemas.microsoft.com/office/drawing/2014/main" id="{EFC95F1F-D432-818F-2724-4EC8A2CCCE66}"/>
              </a:ext>
            </a:extLst>
          </p:cNvPr>
          <p:cNvGrpSpPr>
            <a:grpSpLocks/>
          </p:cNvGrpSpPr>
          <p:nvPr/>
        </p:nvGrpSpPr>
        <p:grpSpPr bwMode="auto">
          <a:xfrm>
            <a:off x="1042988" y="2852738"/>
            <a:ext cx="3333750" cy="1009650"/>
            <a:chOff x="659" y="1802"/>
            <a:chExt cx="2100" cy="636"/>
          </a:xfrm>
        </p:grpSpPr>
        <p:sp>
          <p:nvSpPr>
            <p:cNvPr id="30776" name="Text Box 4">
              <a:extLst>
                <a:ext uri="{FF2B5EF4-FFF2-40B4-BE49-F238E27FC236}">
                  <a16:creationId xmlns:a16="http://schemas.microsoft.com/office/drawing/2014/main" id="{A9247040-1FA1-2A7A-B2C8-F5AF208A4D4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36" y="2115"/>
              <a:ext cx="334" cy="23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/>
              <a:r>
                <a:rPr lang="ru-RU" altLang="ru-RU" sz="1800">
                  <a:solidFill>
                    <a:schemeClr val="bg2"/>
                  </a:solidFill>
                  <a:latin typeface="Arial" panose="020B0604020202020204" pitchFamily="34" charset="0"/>
                </a:rPr>
                <a:t>50</a:t>
              </a:r>
              <a:r>
                <a:rPr lang="en-US" altLang="ru-RU" sz="1800">
                  <a:solidFill>
                    <a:schemeClr val="bg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°</a:t>
              </a:r>
            </a:p>
          </p:txBody>
        </p:sp>
        <p:sp>
          <p:nvSpPr>
            <p:cNvPr id="30777" name="Text Box 5">
              <a:extLst>
                <a:ext uri="{FF2B5EF4-FFF2-40B4-BE49-F238E27FC236}">
                  <a16:creationId xmlns:a16="http://schemas.microsoft.com/office/drawing/2014/main" id="{92B623CF-E0E9-5EF5-6676-E18C9F19B0F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9" y="1946"/>
              <a:ext cx="116" cy="23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/>
              <a:endParaRPr lang="ru-RU" altLang="ru-RU" sz="1800">
                <a:solidFill>
                  <a:schemeClr val="bg2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0778" name="Text Box 6">
              <a:extLst>
                <a:ext uri="{FF2B5EF4-FFF2-40B4-BE49-F238E27FC236}">
                  <a16:creationId xmlns:a16="http://schemas.microsoft.com/office/drawing/2014/main" id="{9A1087E8-33B8-CF5D-CE64-AF009FDA1B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57" y="1946"/>
              <a:ext cx="196" cy="23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/>
              <a:r>
                <a:rPr lang="ru-RU" altLang="ru-RU" sz="1800">
                  <a:solidFill>
                    <a:schemeClr val="bg2"/>
                  </a:solidFill>
                  <a:latin typeface="Arial" panose="020B0604020202020204" pitchFamily="34" charset="0"/>
                </a:rPr>
                <a:t>?</a:t>
              </a:r>
            </a:p>
          </p:txBody>
        </p:sp>
        <p:sp>
          <p:nvSpPr>
            <p:cNvPr id="30779" name="Line 7">
              <a:extLst>
                <a:ext uri="{FF2B5EF4-FFF2-40B4-BE49-F238E27FC236}">
                  <a16:creationId xmlns:a16="http://schemas.microsoft.com/office/drawing/2014/main" id="{B9EE8548-BEB6-35F0-880A-76FA726AE8F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44" y="1934"/>
              <a:ext cx="1815" cy="408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780" name="Line 8">
              <a:extLst>
                <a:ext uri="{FF2B5EF4-FFF2-40B4-BE49-F238E27FC236}">
                  <a16:creationId xmlns:a16="http://schemas.microsoft.com/office/drawing/2014/main" id="{DE7B2E82-040C-B4E4-EA26-B4556BBBA8A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23" y="1802"/>
              <a:ext cx="1542" cy="636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781" name="Oval 9">
              <a:extLst>
                <a:ext uri="{FF2B5EF4-FFF2-40B4-BE49-F238E27FC236}">
                  <a16:creationId xmlns:a16="http://schemas.microsoft.com/office/drawing/2014/main" id="{64B2390A-718A-F914-B015-D3B867EE59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6" y="2137"/>
              <a:ext cx="45" cy="45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</p:grpSp>
      <p:sp>
        <p:nvSpPr>
          <p:cNvPr id="30723" name="Text Box 10">
            <a:extLst>
              <a:ext uri="{FF2B5EF4-FFF2-40B4-BE49-F238E27FC236}">
                <a16:creationId xmlns:a16="http://schemas.microsoft.com/office/drawing/2014/main" id="{F00C72FD-5A2F-3C8F-9C7D-9031871337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35150" y="3429000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 altLang="ru-RU" sz="1800">
              <a:latin typeface="Arial" panose="020B0604020202020204" pitchFamily="34" charset="0"/>
            </a:endParaRPr>
          </a:p>
        </p:txBody>
      </p:sp>
      <p:sp>
        <p:nvSpPr>
          <p:cNvPr id="30724" name="Text Box 11">
            <a:extLst>
              <a:ext uri="{FF2B5EF4-FFF2-40B4-BE49-F238E27FC236}">
                <a16:creationId xmlns:a16="http://schemas.microsoft.com/office/drawing/2014/main" id="{AEF6587F-72E5-D409-B88D-8B9F4A1D6A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5375" y="4456113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ru-RU" altLang="ru-RU" sz="1800">
              <a:latin typeface="Arial" panose="020B0604020202020204" pitchFamily="34" charset="0"/>
            </a:endParaRPr>
          </a:p>
        </p:txBody>
      </p:sp>
      <p:sp>
        <p:nvSpPr>
          <p:cNvPr id="30725" name="Text Box 12">
            <a:extLst>
              <a:ext uri="{FF2B5EF4-FFF2-40B4-BE49-F238E27FC236}">
                <a16:creationId xmlns:a16="http://schemas.microsoft.com/office/drawing/2014/main" id="{A337CDAA-7482-AF03-D281-34B98E25CA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59538" y="6010275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 altLang="ru-RU" sz="1800">
              <a:latin typeface="Arial" panose="020B0604020202020204" pitchFamily="34" charset="0"/>
            </a:endParaRPr>
          </a:p>
        </p:txBody>
      </p:sp>
      <p:grpSp>
        <p:nvGrpSpPr>
          <p:cNvPr id="3" name="Group 13">
            <a:extLst>
              <a:ext uri="{FF2B5EF4-FFF2-40B4-BE49-F238E27FC236}">
                <a16:creationId xmlns:a16="http://schemas.microsoft.com/office/drawing/2014/main" id="{BB4D3D64-C7E3-72C5-4EC3-BD43186D8A48}"/>
              </a:ext>
            </a:extLst>
          </p:cNvPr>
          <p:cNvGrpSpPr>
            <a:grpSpLocks/>
          </p:cNvGrpSpPr>
          <p:nvPr/>
        </p:nvGrpSpPr>
        <p:grpSpPr bwMode="auto">
          <a:xfrm>
            <a:off x="3943350" y="4906963"/>
            <a:ext cx="3744913" cy="1400175"/>
            <a:chOff x="2484" y="3091"/>
            <a:chExt cx="2359" cy="882"/>
          </a:xfrm>
        </p:grpSpPr>
        <p:sp>
          <p:nvSpPr>
            <p:cNvPr id="30759" name="Line 14">
              <a:extLst>
                <a:ext uri="{FF2B5EF4-FFF2-40B4-BE49-F238E27FC236}">
                  <a16:creationId xmlns:a16="http://schemas.microsoft.com/office/drawing/2014/main" id="{837F87F9-E55E-2E59-46BA-47B8D8FF90E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43" y="3635"/>
              <a:ext cx="1600" cy="0"/>
            </a:xfrm>
            <a:prstGeom prst="line">
              <a:avLst/>
            </a:prstGeom>
            <a:noFill/>
            <a:ln w="25400">
              <a:solidFill>
                <a:srgbClr val="1C1C1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760" name="Line 15">
              <a:extLst>
                <a:ext uri="{FF2B5EF4-FFF2-40B4-BE49-F238E27FC236}">
                  <a16:creationId xmlns:a16="http://schemas.microsoft.com/office/drawing/2014/main" id="{E01DD773-B3F9-B457-EC9C-2AD608F3A34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3392" y="3091"/>
              <a:ext cx="667" cy="534"/>
            </a:xfrm>
            <a:prstGeom prst="line">
              <a:avLst/>
            </a:prstGeom>
            <a:noFill/>
            <a:ln w="25400">
              <a:solidFill>
                <a:srgbClr val="1C1C1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761" name="Text Box 16">
              <a:extLst>
                <a:ext uri="{FF2B5EF4-FFF2-40B4-BE49-F238E27FC236}">
                  <a16:creationId xmlns:a16="http://schemas.microsoft.com/office/drawing/2014/main" id="{ABAB40A8-93F1-76D0-2328-2FA8B32B930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4" y="3463"/>
              <a:ext cx="122" cy="237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/>
              <a:endParaRPr lang="ru-RU" altLang="ru-RU" sz="1800">
                <a:solidFill>
                  <a:srgbClr val="1C1C1C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0762" name="Text Box 17">
              <a:extLst>
                <a:ext uri="{FF2B5EF4-FFF2-40B4-BE49-F238E27FC236}">
                  <a16:creationId xmlns:a16="http://schemas.microsoft.com/office/drawing/2014/main" id="{9874C7FA-BD14-7D10-3EA2-D8A90301F47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33" y="3294"/>
              <a:ext cx="202" cy="237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/>
              <a:r>
                <a:rPr lang="ru-RU" altLang="ru-RU" sz="1800">
                  <a:latin typeface="Arial" panose="020B0604020202020204" pitchFamily="34" charset="0"/>
                </a:rPr>
                <a:t>1</a:t>
              </a:r>
            </a:p>
          </p:txBody>
        </p:sp>
        <p:sp>
          <p:nvSpPr>
            <p:cNvPr id="30763" name="Text Box 18">
              <a:extLst>
                <a:ext uri="{FF2B5EF4-FFF2-40B4-BE49-F238E27FC236}">
                  <a16:creationId xmlns:a16="http://schemas.microsoft.com/office/drawing/2014/main" id="{4FDFF102-3CDA-985A-A05F-B036219F598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13" y="3294"/>
              <a:ext cx="202" cy="237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/>
              <a:r>
                <a:rPr lang="ru-RU" altLang="ru-RU" sz="1800">
                  <a:solidFill>
                    <a:srgbClr val="1C1C1C"/>
                  </a:solidFill>
                  <a:latin typeface="Arial" panose="020B0604020202020204" pitchFamily="34" charset="0"/>
                </a:rPr>
                <a:t>2</a:t>
              </a:r>
            </a:p>
          </p:txBody>
        </p:sp>
        <p:sp>
          <p:nvSpPr>
            <p:cNvPr id="30764" name="Text Box 19">
              <a:extLst>
                <a:ext uri="{FF2B5EF4-FFF2-40B4-BE49-F238E27FC236}">
                  <a16:creationId xmlns:a16="http://schemas.microsoft.com/office/drawing/2014/main" id="{A0FDDBEA-4B2F-2821-E4FB-519E0DFDDA8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83" y="3736"/>
              <a:ext cx="365" cy="237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/>
              <a:r>
                <a:rPr lang="ru-RU" altLang="ru-RU" sz="1800">
                  <a:solidFill>
                    <a:srgbClr val="1C1C1C"/>
                  </a:solidFill>
                  <a:latin typeface="Arial" panose="020B0604020202020204" pitchFamily="34" charset="0"/>
                </a:rPr>
                <a:t>1</a:t>
              </a:r>
            </a:p>
          </p:txBody>
        </p:sp>
        <p:sp>
          <p:nvSpPr>
            <p:cNvPr id="30765" name="Text Box 20">
              <a:extLst>
                <a:ext uri="{FF2B5EF4-FFF2-40B4-BE49-F238E27FC236}">
                  <a16:creationId xmlns:a16="http://schemas.microsoft.com/office/drawing/2014/main" id="{0EE76828-85C6-0720-6A2D-848E1AB4DF1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55" y="3645"/>
              <a:ext cx="200" cy="237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/>
              <a:r>
                <a:rPr lang="ru-RU" altLang="ru-RU" sz="1800">
                  <a:solidFill>
                    <a:srgbClr val="1C1C1C"/>
                  </a:solidFill>
                  <a:latin typeface="Arial" panose="020B0604020202020204" pitchFamily="34" charset="0"/>
                </a:rPr>
                <a:t>_</a:t>
              </a:r>
            </a:p>
          </p:txBody>
        </p:sp>
        <p:sp>
          <p:nvSpPr>
            <p:cNvPr id="30766" name="Text Box 21">
              <a:extLst>
                <a:ext uri="{FF2B5EF4-FFF2-40B4-BE49-F238E27FC236}">
                  <a16:creationId xmlns:a16="http://schemas.microsoft.com/office/drawing/2014/main" id="{B82C27E5-FFEC-D23C-D420-6200983E15E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08" y="3736"/>
              <a:ext cx="274" cy="237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/>
              <a:r>
                <a:rPr lang="ru-RU" altLang="ru-RU" sz="1800">
                  <a:solidFill>
                    <a:srgbClr val="1C1C1C"/>
                  </a:solidFill>
                  <a:latin typeface="Arial" panose="020B0604020202020204" pitchFamily="34" charset="0"/>
                </a:rPr>
                <a:t>2</a:t>
              </a:r>
            </a:p>
          </p:txBody>
        </p:sp>
        <p:sp>
          <p:nvSpPr>
            <p:cNvPr id="30767" name="Text Box 22">
              <a:extLst>
                <a:ext uri="{FF2B5EF4-FFF2-40B4-BE49-F238E27FC236}">
                  <a16:creationId xmlns:a16="http://schemas.microsoft.com/office/drawing/2014/main" id="{C22B0E8C-C26A-85EB-A76E-D7727ABA57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90" y="3736"/>
              <a:ext cx="200" cy="237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/>
              <a:r>
                <a:rPr lang="ru-RU" altLang="ru-RU" sz="1800">
                  <a:solidFill>
                    <a:srgbClr val="1C1C1C"/>
                  </a:solidFill>
                  <a:latin typeface="Arial" panose="020B0604020202020204" pitchFamily="34" charset="0"/>
                </a:rPr>
                <a:t>=</a:t>
              </a:r>
            </a:p>
          </p:txBody>
        </p:sp>
        <p:sp>
          <p:nvSpPr>
            <p:cNvPr id="30768" name="Text Box 23">
              <a:extLst>
                <a:ext uri="{FF2B5EF4-FFF2-40B4-BE49-F238E27FC236}">
                  <a16:creationId xmlns:a16="http://schemas.microsoft.com/office/drawing/2014/main" id="{D2239DBE-F895-404B-D97A-B17FB122745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71" y="3736"/>
              <a:ext cx="363" cy="237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/>
              <a:r>
                <a:rPr lang="ru-RU" altLang="ru-RU" sz="1800">
                  <a:solidFill>
                    <a:srgbClr val="1C1C1C"/>
                  </a:solidFill>
                  <a:latin typeface="Arial" panose="020B0604020202020204" pitchFamily="34" charset="0"/>
                </a:rPr>
                <a:t>70</a:t>
              </a:r>
              <a:r>
                <a:rPr lang="en-US" altLang="ru-RU" sz="1800">
                  <a:solidFill>
                    <a:srgbClr val="1C1C1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°</a:t>
              </a:r>
            </a:p>
          </p:txBody>
        </p:sp>
        <p:grpSp>
          <p:nvGrpSpPr>
            <p:cNvPr id="30769" name="Group 24">
              <a:extLst>
                <a:ext uri="{FF2B5EF4-FFF2-40B4-BE49-F238E27FC236}">
                  <a16:creationId xmlns:a16="http://schemas.microsoft.com/office/drawing/2014/main" id="{7336A6EA-2BD1-E8A7-B46B-F4A76C975F0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436" y="3826"/>
              <a:ext cx="226" cy="91"/>
              <a:chOff x="3470" y="2523"/>
              <a:chExt cx="226" cy="91"/>
            </a:xfrm>
          </p:grpSpPr>
          <p:sp>
            <p:nvSpPr>
              <p:cNvPr id="30774" name="Line 25">
                <a:extLst>
                  <a:ext uri="{FF2B5EF4-FFF2-40B4-BE49-F238E27FC236}">
                    <a16:creationId xmlns:a16="http://schemas.microsoft.com/office/drawing/2014/main" id="{F5AF3903-A739-D602-5E05-D5473B4E31C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470" y="2523"/>
                <a:ext cx="226" cy="90"/>
              </a:xfrm>
              <a:prstGeom prst="line">
                <a:avLst/>
              </a:prstGeom>
              <a:noFill/>
              <a:ln w="9525">
                <a:solidFill>
                  <a:srgbClr val="1C1C1C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775" name="Line 26">
                <a:extLst>
                  <a:ext uri="{FF2B5EF4-FFF2-40B4-BE49-F238E27FC236}">
                    <a16:creationId xmlns:a16="http://schemas.microsoft.com/office/drawing/2014/main" id="{8E054B84-F951-47B4-D460-5928D7D1C37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470" y="2614"/>
                <a:ext cx="226" cy="0"/>
              </a:xfrm>
              <a:prstGeom prst="line">
                <a:avLst/>
              </a:prstGeom>
              <a:noFill/>
              <a:ln w="9525">
                <a:solidFill>
                  <a:srgbClr val="1C1C1C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30770" name="Group 27">
              <a:extLst>
                <a:ext uri="{FF2B5EF4-FFF2-40B4-BE49-F238E27FC236}">
                  <a16:creationId xmlns:a16="http://schemas.microsoft.com/office/drawing/2014/main" id="{3746FB04-D043-43A9-7837-82F4A840872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756" y="3826"/>
              <a:ext cx="226" cy="91"/>
              <a:chOff x="3470" y="2523"/>
              <a:chExt cx="226" cy="91"/>
            </a:xfrm>
          </p:grpSpPr>
          <p:sp>
            <p:nvSpPr>
              <p:cNvPr id="30772" name="Line 28">
                <a:extLst>
                  <a:ext uri="{FF2B5EF4-FFF2-40B4-BE49-F238E27FC236}">
                    <a16:creationId xmlns:a16="http://schemas.microsoft.com/office/drawing/2014/main" id="{50205E90-D39C-BBFC-A939-06AA9E524E6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470" y="2523"/>
                <a:ext cx="226" cy="90"/>
              </a:xfrm>
              <a:prstGeom prst="line">
                <a:avLst/>
              </a:prstGeom>
              <a:noFill/>
              <a:ln w="9525">
                <a:solidFill>
                  <a:srgbClr val="1C1C1C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773" name="Line 29">
                <a:extLst>
                  <a:ext uri="{FF2B5EF4-FFF2-40B4-BE49-F238E27FC236}">
                    <a16:creationId xmlns:a16="http://schemas.microsoft.com/office/drawing/2014/main" id="{7EDC2F7B-E0D7-9FFA-4C15-CC7C95A5DC1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470" y="2614"/>
                <a:ext cx="226" cy="0"/>
              </a:xfrm>
              <a:prstGeom prst="line">
                <a:avLst/>
              </a:prstGeom>
              <a:noFill/>
              <a:ln w="9525">
                <a:solidFill>
                  <a:srgbClr val="1C1C1C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30771" name="Oval 30">
              <a:extLst>
                <a:ext uri="{FF2B5EF4-FFF2-40B4-BE49-F238E27FC236}">
                  <a16:creationId xmlns:a16="http://schemas.microsoft.com/office/drawing/2014/main" id="{84979C71-6CA6-F163-C2C9-7D9146CDD8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06" y="3617"/>
              <a:ext cx="45" cy="45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rgbClr val="1C1C1C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</p:grpSp>
      <p:grpSp>
        <p:nvGrpSpPr>
          <p:cNvPr id="6" name="Group 62">
            <a:extLst>
              <a:ext uri="{FF2B5EF4-FFF2-40B4-BE49-F238E27FC236}">
                <a16:creationId xmlns:a16="http://schemas.microsoft.com/office/drawing/2014/main" id="{CF86DBF8-3E9E-491F-B122-BB76E813BDDF}"/>
              </a:ext>
            </a:extLst>
          </p:cNvPr>
          <p:cNvGrpSpPr>
            <a:grpSpLocks/>
          </p:cNvGrpSpPr>
          <p:nvPr/>
        </p:nvGrpSpPr>
        <p:grpSpPr bwMode="auto">
          <a:xfrm>
            <a:off x="1042988" y="5013325"/>
            <a:ext cx="2757487" cy="876300"/>
            <a:chOff x="657" y="3158"/>
            <a:chExt cx="1737" cy="552"/>
          </a:xfrm>
        </p:grpSpPr>
        <p:grpSp>
          <p:nvGrpSpPr>
            <p:cNvPr id="30750" name="Group 61">
              <a:extLst>
                <a:ext uri="{FF2B5EF4-FFF2-40B4-BE49-F238E27FC236}">
                  <a16:creationId xmlns:a16="http://schemas.microsoft.com/office/drawing/2014/main" id="{B5B80CEC-477E-0E82-E2B9-402FEB5A38E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57" y="3158"/>
              <a:ext cx="1737" cy="544"/>
              <a:chOff x="657" y="3158"/>
              <a:chExt cx="1737" cy="544"/>
            </a:xfrm>
          </p:grpSpPr>
          <p:sp>
            <p:nvSpPr>
              <p:cNvPr id="30752" name="Text Box 34">
                <a:extLst>
                  <a:ext uri="{FF2B5EF4-FFF2-40B4-BE49-F238E27FC236}">
                    <a16:creationId xmlns:a16="http://schemas.microsoft.com/office/drawing/2014/main" id="{65DDD002-AD25-1D05-CBED-01D27496F9F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57" y="3294"/>
                <a:ext cx="116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4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eaLnBrk="0" hangingPunct="0">
                  <a:defRPr sz="4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eaLnBrk="0" hangingPunct="0">
                  <a:defRPr sz="4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eaLnBrk="0" hangingPunct="0">
                  <a:defRPr sz="4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eaLnBrk="0" hangingPunct="0">
                  <a:defRPr sz="4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/>
                <a:endParaRPr lang="ru-RU" altLang="ru-RU" sz="1800">
                  <a:solidFill>
                    <a:srgbClr val="1C1C1C"/>
                  </a:solidFill>
                  <a:latin typeface="Arial" panose="020B0604020202020204" pitchFamily="34" charset="0"/>
                </a:endParaRPr>
              </a:p>
            </p:txBody>
          </p:sp>
          <p:grpSp>
            <p:nvGrpSpPr>
              <p:cNvPr id="30753" name="Group 60">
                <a:extLst>
                  <a:ext uri="{FF2B5EF4-FFF2-40B4-BE49-F238E27FC236}">
                    <a16:creationId xmlns:a16="http://schemas.microsoft.com/office/drawing/2014/main" id="{753862A9-244E-06C6-F4C7-E48D0598D0F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988" y="3158"/>
                <a:ext cx="1406" cy="544"/>
                <a:chOff x="988" y="3158"/>
                <a:chExt cx="1406" cy="544"/>
              </a:xfrm>
            </p:grpSpPr>
            <p:sp>
              <p:nvSpPr>
                <p:cNvPr id="30754" name="Text Box 35">
                  <a:extLst>
                    <a:ext uri="{FF2B5EF4-FFF2-40B4-BE49-F238E27FC236}">
                      <a16:creationId xmlns:a16="http://schemas.microsoft.com/office/drawing/2014/main" id="{1C888338-9312-B3C7-CF20-E15C4080F8C3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791" y="3340"/>
                  <a:ext cx="334" cy="2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48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1pPr>
                  <a:lvl2pPr marL="742950" indent="-285750" eaLnBrk="0" hangingPunct="0">
                    <a:defRPr sz="48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2pPr>
                  <a:lvl3pPr marL="1143000" indent="-228600" eaLnBrk="0" hangingPunct="0">
                    <a:defRPr sz="48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3pPr>
                  <a:lvl4pPr marL="1600200" indent="-228600" eaLnBrk="0" hangingPunct="0">
                    <a:defRPr sz="48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4pPr>
                  <a:lvl5pPr marL="2057400" indent="-228600" eaLnBrk="0" hangingPunct="0">
                    <a:defRPr sz="48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48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48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48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4800">
                      <a:solidFill>
                        <a:schemeClr val="tx1"/>
                      </a:solidFill>
                      <a:latin typeface="Tahoma" panose="020B0604030504040204" pitchFamily="34" charset="0"/>
                    </a:defRPr>
                  </a:lvl9pPr>
                </a:lstStyle>
                <a:p>
                  <a:pPr eaLnBrk="1" hangingPunct="1"/>
                  <a:r>
                    <a:rPr lang="ru-RU" altLang="ru-RU" sz="1800">
                      <a:solidFill>
                        <a:srgbClr val="1C1C1C"/>
                      </a:solidFill>
                      <a:latin typeface="Arial" panose="020B0604020202020204" pitchFamily="34" charset="0"/>
                    </a:rPr>
                    <a:t>79</a:t>
                  </a:r>
                  <a:r>
                    <a:rPr lang="en-US" altLang="ru-RU" sz="1800">
                      <a:solidFill>
                        <a:srgbClr val="1C1C1C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°</a:t>
                  </a:r>
                </a:p>
              </p:txBody>
            </p:sp>
            <p:grpSp>
              <p:nvGrpSpPr>
                <p:cNvPr id="30755" name="Group 59">
                  <a:extLst>
                    <a:ext uri="{FF2B5EF4-FFF2-40B4-BE49-F238E27FC236}">
                      <a16:creationId xmlns:a16="http://schemas.microsoft.com/office/drawing/2014/main" id="{96F1F7B7-E78A-E68C-AFB4-B6B6B1F9A9C0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988" y="3158"/>
                  <a:ext cx="1406" cy="544"/>
                  <a:chOff x="988" y="3158"/>
                  <a:chExt cx="1406" cy="544"/>
                </a:xfrm>
              </p:grpSpPr>
              <p:sp>
                <p:nvSpPr>
                  <p:cNvPr id="30756" name="Line 32">
                    <a:extLst>
                      <a:ext uri="{FF2B5EF4-FFF2-40B4-BE49-F238E27FC236}">
                        <a16:creationId xmlns:a16="http://schemas.microsoft.com/office/drawing/2014/main" id="{59D1DAD9-EF86-DED5-4136-CCCD4695AD2C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988" y="3680"/>
                    <a:ext cx="1406" cy="0"/>
                  </a:xfrm>
                  <a:prstGeom prst="line">
                    <a:avLst/>
                  </a:prstGeom>
                  <a:noFill/>
                  <a:ln w="2540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30757" name="Line 33">
                    <a:extLst>
                      <a:ext uri="{FF2B5EF4-FFF2-40B4-BE49-F238E27FC236}">
                        <a16:creationId xmlns:a16="http://schemas.microsoft.com/office/drawing/2014/main" id="{96A9F78D-0576-6C67-9F5E-07996416390E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565" y="3158"/>
                    <a:ext cx="272" cy="544"/>
                  </a:xfrm>
                  <a:prstGeom prst="line">
                    <a:avLst/>
                  </a:prstGeom>
                  <a:noFill/>
                  <a:ln w="25400">
                    <a:solidFill>
                      <a:srgbClr val="1C1C1C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30758" name="Text Box 36">
                    <a:extLst>
                      <a:ext uri="{FF2B5EF4-FFF2-40B4-BE49-F238E27FC236}">
                        <a16:creationId xmlns:a16="http://schemas.microsoft.com/office/drawing/2014/main" id="{3EEA09ED-E226-C2EA-91FE-0997491E2DB8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337" y="3340"/>
                    <a:ext cx="196" cy="23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4800">
                        <a:solidFill>
                          <a:schemeClr val="tx1"/>
                        </a:solidFill>
                        <a:latin typeface="Tahoma" panose="020B0604030504040204" pitchFamily="34" charset="0"/>
                      </a:defRPr>
                    </a:lvl1pPr>
                    <a:lvl2pPr marL="742950" indent="-285750" eaLnBrk="0" hangingPunct="0">
                      <a:defRPr sz="4800">
                        <a:solidFill>
                          <a:schemeClr val="tx1"/>
                        </a:solidFill>
                        <a:latin typeface="Tahoma" panose="020B0604030504040204" pitchFamily="34" charset="0"/>
                      </a:defRPr>
                    </a:lvl2pPr>
                    <a:lvl3pPr marL="1143000" indent="-228600" eaLnBrk="0" hangingPunct="0">
                      <a:defRPr sz="4800">
                        <a:solidFill>
                          <a:schemeClr val="tx1"/>
                        </a:solidFill>
                        <a:latin typeface="Tahoma" panose="020B0604030504040204" pitchFamily="34" charset="0"/>
                      </a:defRPr>
                    </a:lvl3pPr>
                    <a:lvl4pPr marL="1600200" indent="-228600" eaLnBrk="0" hangingPunct="0">
                      <a:defRPr sz="4800">
                        <a:solidFill>
                          <a:schemeClr val="tx1"/>
                        </a:solidFill>
                        <a:latin typeface="Tahoma" panose="020B0604030504040204" pitchFamily="34" charset="0"/>
                      </a:defRPr>
                    </a:lvl4pPr>
                    <a:lvl5pPr marL="2057400" indent="-228600" eaLnBrk="0" hangingPunct="0">
                      <a:defRPr sz="4800">
                        <a:solidFill>
                          <a:schemeClr val="tx1"/>
                        </a:solidFill>
                        <a:latin typeface="Tahoma" panose="020B060403050404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4800">
                        <a:solidFill>
                          <a:schemeClr val="tx1"/>
                        </a:solidFill>
                        <a:latin typeface="Tahoma" panose="020B060403050404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4800">
                        <a:solidFill>
                          <a:schemeClr val="tx1"/>
                        </a:solidFill>
                        <a:latin typeface="Tahoma" panose="020B060403050404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4800">
                        <a:solidFill>
                          <a:schemeClr val="tx1"/>
                        </a:solidFill>
                        <a:latin typeface="Tahoma" panose="020B060403050404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4800">
                        <a:solidFill>
                          <a:schemeClr val="tx1"/>
                        </a:solidFill>
                        <a:latin typeface="Tahoma" panose="020B0604030504040204" pitchFamily="34" charset="0"/>
                      </a:defRPr>
                    </a:lvl9pPr>
                  </a:lstStyle>
                  <a:p>
                    <a:pPr eaLnBrk="1" hangingPunct="1"/>
                    <a:r>
                      <a:rPr lang="ru-RU" altLang="ru-RU" sz="1800">
                        <a:solidFill>
                          <a:srgbClr val="1C1C1C"/>
                        </a:solidFill>
                        <a:latin typeface="Arial" panose="020B0604020202020204" pitchFamily="34" charset="0"/>
                      </a:rPr>
                      <a:t>?</a:t>
                    </a:r>
                  </a:p>
                </p:txBody>
              </p:sp>
            </p:grpSp>
          </p:grpSp>
        </p:grpSp>
        <p:sp>
          <p:nvSpPr>
            <p:cNvPr id="30751" name="Oval 37">
              <a:extLst>
                <a:ext uri="{FF2B5EF4-FFF2-40B4-BE49-F238E27FC236}">
                  <a16:creationId xmlns:a16="http://schemas.microsoft.com/office/drawing/2014/main" id="{5E0BA975-1B53-62D2-67A6-7557184CCA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94" y="3665"/>
              <a:ext cx="45" cy="45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</p:grpSp>
      <p:grpSp>
        <p:nvGrpSpPr>
          <p:cNvPr id="10" name="Group 38">
            <a:extLst>
              <a:ext uri="{FF2B5EF4-FFF2-40B4-BE49-F238E27FC236}">
                <a16:creationId xmlns:a16="http://schemas.microsoft.com/office/drawing/2014/main" id="{C2FC9A0D-84AE-4AEC-8109-469CBA66BF70}"/>
              </a:ext>
            </a:extLst>
          </p:cNvPr>
          <p:cNvGrpSpPr>
            <a:grpSpLocks/>
          </p:cNvGrpSpPr>
          <p:nvPr/>
        </p:nvGrpSpPr>
        <p:grpSpPr bwMode="auto">
          <a:xfrm>
            <a:off x="4643438" y="3106738"/>
            <a:ext cx="3933825" cy="1174750"/>
            <a:chOff x="2925" y="1957"/>
            <a:chExt cx="2478" cy="740"/>
          </a:xfrm>
        </p:grpSpPr>
        <p:sp>
          <p:nvSpPr>
            <p:cNvPr id="30733" name="Line 39">
              <a:extLst>
                <a:ext uri="{FF2B5EF4-FFF2-40B4-BE49-F238E27FC236}">
                  <a16:creationId xmlns:a16="http://schemas.microsoft.com/office/drawing/2014/main" id="{07856998-5DEB-53B9-58DC-0A196844B30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46" y="1957"/>
              <a:ext cx="1815" cy="544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734" name="Line 40">
              <a:extLst>
                <a:ext uri="{FF2B5EF4-FFF2-40B4-BE49-F238E27FC236}">
                  <a16:creationId xmlns:a16="http://schemas.microsoft.com/office/drawing/2014/main" id="{3361C6A6-6A01-372E-4C2C-1C8D4DB0FE8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437" y="1957"/>
              <a:ext cx="1950" cy="408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735" name="Text Box 41">
              <a:extLst>
                <a:ext uri="{FF2B5EF4-FFF2-40B4-BE49-F238E27FC236}">
                  <a16:creationId xmlns:a16="http://schemas.microsoft.com/office/drawing/2014/main" id="{D1A08501-0EE0-E5FF-B259-64088F02756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25" y="1979"/>
              <a:ext cx="116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/>
              <a:endParaRPr lang="ru-RU" altLang="ru-RU" sz="1800">
                <a:solidFill>
                  <a:srgbClr val="1C1C1C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30736" name="Group 42">
              <a:extLst>
                <a:ext uri="{FF2B5EF4-FFF2-40B4-BE49-F238E27FC236}">
                  <a16:creationId xmlns:a16="http://schemas.microsoft.com/office/drawing/2014/main" id="{0308EC67-4776-8425-703A-28F7767D3A2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482" y="2511"/>
              <a:ext cx="226" cy="91"/>
              <a:chOff x="3470" y="2523"/>
              <a:chExt cx="226" cy="91"/>
            </a:xfrm>
          </p:grpSpPr>
          <p:sp>
            <p:nvSpPr>
              <p:cNvPr id="30748" name="Line 43">
                <a:extLst>
                  <a:ext uri="{FF2B5EF4-FFF2-40B4-BE49-F238E27FC236}">
                    <a16:creationId xmlns:a16="http://schemas.microsoft.com/office/drawing/2014/main" id="{3AD5F8CB-8F87-110B-43B9-2B9D13D4E3D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470" y="2523"/>
                <a:ext cx="226" cy="90"/>
              </a:xfrm>
              <a:prstGeom prst="line">
                <a:avLst/>
              </a:prstGeom>
              <a:noFill/>
              <a:ln w="9525">
                <a:solidFill>
                  <a:srgbClr val="1C1C1C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749" name="Line 44">
                <a:extLst>
                  <a:ext uri="{FF2B5EF4-FFF2-40B4-BE49-F238E27FC236}">
                    <a16:creationId xmlns:a16="http://schemas.microsoft.com/office/drawing/2014/main" id="{12887104-E85F-C547-2305-DAA8C65D619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470" y="2614"/>
                <a:ext cx="226" cy="0"/>
              </a:xfrm>
              <a:prstGeom prst="line">
                <a:avLst/>
              </a:prstGeom>
              <a:noFill/>
              <a:ln w="9525">
                <a:solidFill>
                  <a:srgbClr val="1C1C1C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30737" name="Text Box 45">
              <a:extLst>
                <a:ext uri="{FF2B5EF4-FFF2-40B4-BE49-F238E27FC236}">
                  <a16:creationId xmlns:a16="http://schemas.microsoft.com/office/drawing/2014/main" id="{A9A57FE8-0429-5E31-6C9E-698210DED31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08" y="2420"/>
              <a:ext cx="275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/>
              <a:r>
                <a:rPr lang="ru-RU" altLang="ru-RU" sz="1800">
                  <a:solidFill>
                    <a:srgbClr val="1C1C1C"/>
                  </a:solidFill>
                  <a:latin typeface="Arial" panose="020B0604020202020204" pitchFamily="34" charset="0"/>
                </a:rPr>
                <a:t>1</a:t>
              </a:r>
            </a:p>
          </p:txBody>
        </p:sp>
        <p:sp>
          <p:nvSpPr>
            <p:cNvPr id="30738" name="Text Box 46">
              <a:extLst>
                <a:ext uri="{FF2B5EF4-FFF2-40B4-BE49-F238E27FC236}">
                  <a16:creationId xmlns:a16="http://schemas.microsoft.com/office/drawing/2014/main" id="{B9A4C7E1-FF48-7898-77CF-5AED1E8F732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13" y="2433"/>
              <a:ext cx="200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/>
              <a:r>
                <a:rPr lang="ru-RU" altLang="ru-RU" sz="1800">
                  <a:solidFill>
                    <a:srgbClr val="1C1C1C"/>
                  </a:solidFill>
                  <a:latin typeface="Arial" panose="020B0604020202020204" pitchFamily="34" charset="0"/>
                </a:rPr>
                <a:t>+</a:t>
              </a:r>
            </a:p>
          </p:txBody>
        </p:sp>
        <p:sp>
          <p:nvSpPr>
            <p:cNvPr id="30739" name="Text Box 47">
              <a:extLst>
                <a:ext uri="{FF2B5EF4-FFF2-40B4-BE49-F238E27FC236}">
                  <a16:creationId xmlns:a16="http://schemas.microsoft.com/office/drawing/2014/main" id="{579FDD66-5E08-63A1-D97F-5FC888309F6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03" y="2433"/>
              <a:ext cx="196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/>
              <a:r>
                <a:rPr lang="ru-RU" altLang="ru-RU" sz="1800">
                  <a:solidFill>
                    <a:srgbClr val="1C1C1C"/>
                  </a:solidFill>
                  <a:latin typeface="Arial" panose="020B0604020202020204" pitchFamily="34" charset="0"/>
                </a:rPr>
                <a:t>2</a:t>
              </a:r>
            </a:p>
          </p:txBody>
        </p:sp>
        <p:sp>
          <p:nvSpPr>
            <p:cNvPr id="30740" name="Text Box 48">
              <a:extLst>
                <a:ext uri="{FF2B5EF4-FFF2-40B4-BE49-F238E27FC236}">
                  <a16:creationId xmlns:a16="http://schemas.microsoft.com/office/drawing/2014/main" id="{D3ED49CC-B834-A1F1-7F08-366D46F6F6A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88" y="2466"/>
              <a:ext cx="200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/>
              <a:r>
                <a:rPr lang="ru-RU" altLang="ru-RU" sz="1800">
                  <a:solidFill>
                    <a:srgbClr val="1C1C1C"/>
                  </a:solidFill>
                  <a:latin typeface="Arial" panose="020B0604020202020204" pitchFamily="34" charset="0"/>
                </a:rPr>
                <a:t>=</a:t>
              </a:r>
            </a:p>
          </p:txBody>
        </p:sp>
        <p:sp>
          <p:nvSpPr>
            <p:cNvPr id="30741" name="Text Box 49">
              <a:extLst>
                <a:ext uri="{FF2B5EF4-FFF2-40B4-BE49-F238E27FC236}">
                  <a16:creationId xmlns:a16="http://schemas.microsoft.com/office/drawing/2014/main" id="{72C457AA-3F84-91EA-D38D-FF347A58E36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69" y="2466"/>
              <a:ext cx="334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/>
              <a:r>
                <a:rPr lang="ru-RU" altLang="ru-RU" sz="1800">
                  <a:solidFill>
                    <a:srgbClr val="1C1C1C"/>
                  </a:solidFill>
                  <a:latin typeface="Arial" panose="020B0604020202020204" pitchFamily="34" charset="0"/>
                </a:rPr>
                <a:t>90</a:t>
              </a:r>
              <a:r>
                <a:rPr lang="en-US" altLang="ru-RU" sz="1800">
                  <a:solidFill>
                    <a:srgbClr val="1C1C1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°</a:t>
              </a:r>
            </a:p>
          </p:txBody>
        </p:sp>
        <p:grpSp>
          <p:nvGrpSpPr>
            <p:cNvPr id="30742" name="Group 50">
              <a:extLst>
                <a:ext uri="{FF2B5EF4-FFF2-40B4-BE49-F238E27FC236}">
                  <a16:creationId xmlns:a16="http://schemas.microsoft.com/office/drawing/2014/main" id="{B7320BB7-E8BC-3C03-DEA0-83EF940151B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376" y="2505"/>
              <a:ext cx="226" cy="91"/>
              <a:chOff x="3470" y="2523"/>
              <a:chExt cx="226" cy="91"/>
            </a:xfrm>
          </p:grpSpPr>
          <p:sp>
            <p:nvSpPr>
              <p:cNvPr id="30746" name="Line 51">
                <a:extLst>
                  <a:ext uri="{FF2B5EF4-FFF2-40B4-BE49-F238E27FC236}">
                    <a16:creationId xmlns:a16="http://schemas.microsoft.com/office/drawing/2014/main" id="{EF3D23C3-C262-BD4D-4C92-608988BF73F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470" y="2523"/>
                <a:ext cx="226" cy="90"/>
              </a:xfrm>
              <a:prstGeom prst="line">
                <a:avLst/>
              </a:prstGeom>
              <a:noFill/>
              <a:ln w="9525">
                <a:solidFill>
                  <a:srgbClr val="1C1C1C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747" name="Line 52">
                <a:extLst>
                  <a:ext uri="{FF2B5EF4-FFF2-40B4-BE49-F238E27FC236}">
                    <a16:creationId xmlns:a16="http://schemas.microsoft.com/office/drawing/2014/main" id="{35CD5484-B6AC-D002-7215-F5F61C34A69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470" y="2614"/>
                <a:ext cx="226" cy="0"/>
              </a:xfrm>
              <a:prstGeom prst="line">
                <a:avLst/>
              </a:prstGeom>
              <a:noFill/>
              <a:ln w="9525">
                <a:solidFill>
                  <a:srgbClr val="1C1C1C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30743" name="Oval 53">
              <a:extLst>
                <a:ext uri="{FF2B5EF4-FFF2-40B4-BE49-F238E27FC236}">
                  <a16:creationId xmlns:a16="http://schemas.microsoft.com/office/drawing/2014/main" id="{465A29BF-A390-1E2A-F9AC-EA6390E0C5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7" y="2194"/>
              <a:ext cx="45" cy="45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30744" name="Text Box 54">
              <a:extLst>
                <a:ext uri="{FF2B5EF4-FFF2-40B4-BE49-F238E27FC236}">
                  <a16:creationId xmlns:a16="http://schemas.microsoft.com/office/drawing/2014/main" id="{F51B08A4-5CBE-5948-14E2-187DB6CFC50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67" y="2115"/>
              <a:ext cx="196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/>
              <a:r>
                <a:rPr lang="ru-RU" altLang="ru-RU" sz="1800">
                  <a:solidFill>
                    <a:srgbClr val="1C1C1C"/>
                  </a:solidFill>
                  <a:latin typeface="Arial" panose="020B0604020202020204" pitchFamily="34" charset="0"/>
                </a:rPr>
                <a:t>2</a:t>
              </a:r>
            </a:p>
          </p:txBody>
        </p:sp>
        <p:sp>
          <p:nvSpPr>
            <p:cNvPr id="30745" name="Text Box 55">
              <a:extLst>
                <a:ext uri="{FF2B5EF4-FFF2-40B4-BE49-F238E27FC236}">
                  <a16:creationId xmlns:a16="http://schemas.microsoft.com/office/drawing/2014/main" id="{29CAD499-152B-BCAD-DEAB-FAEF439E1AD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72" y="2057"/>
              <a:ext cx="182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/>
              <a:r>
                <a:rPr lang="ru-RU" altLang="ru-RU" sz="1800">
                  <a:solidFill>
                    <a:schemeClr val="bg2"/>
                  </a:solidFill>
                  <a:latin typeface="Arial" panose="020B0604020202020204" pitchFamily="34" charset="0"/>
                </a:rPr>
                <a:t>1</a:t>
              </a:r>
            </a:p>
          </p:txBody>
        </p:sp>
      </p:grpSp>
      <p:sp>
        <p:nvSpPr>
          <p:cNvPr id="81978" name="Rectangle 58">
            <a:extLst>
              <a:ext uri="{FF2B5EF4-FFF2-40B4-BE49-F238E27FC236}">
                <a16:creationId xmlns:a16="http://schemas.microsoft.com/office/drawing/2014/main" id="{72FF5D67-D537-7589-F77C-07AAC6870FD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39917" y="742411"/>
            <a:ext cx="8229240" cy="1144800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i="1" dirty="0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Задания для самопроверки</a:t>
            </a:r>
            <a:r>
              <a:rPr lang="ru-RU" sz="4000" b="1" dirty="0">
                <a:solidFill>
                  <a:srgbClr val="00B050"/>
                </a:solidFill>
                <a:effectLst/>
              </a:rPr>
              <a:t> </a:t>
            </a:r>
            <a:br>
              <a:rPr lang="ru-RU" sz="4000" b="1" dirty="0">
                <a:solidFill>
                  <a:srgbClr val="00B050"/>
                </a:solidFill>
                <a:effectLst/>
              </a:rPr>
            </a:br>
            <a:r>
              <a:rPr lang="ru-RU" sz="4000" b="1" dirty="0">
                <a:solidFill>
                  <a:srgbClr val="00B050"/>
                </a:solidFill>
                <a:effectLst/>
              </a:rPr>
              <a:t>Определите по рисункам:</a:t>
            </a:r>
            <a:br>
              <a:rPr lang="ru-RU" sz="4000" b="1" dirty="0">
                <a:solidFill>
                  <a:srgbClr val="1C1C1C"/>
                </a:solidFill>
                <a:effectLst/>
              </a:rPr>
            </a:br>
            <a:endParaRPr lang="ru-RU" sz="4000" b="1" dirty="0">
              <a:solidFill>
                <a:srgbClr val="1C1C1C"/>
              </a:solidFill>
              <a:effectLst/>
            </a:endParaRPr>
          </a:p>
        </p:txBody>
      </p:sp>
      <p:sp>
        <p:nvSpPr>
          <p:cNvPr id="81983" name="Text Box 63">
            <a:extLst>
              <a:ext uri="{FF2B5EF4-FFF2-40B4-BE49-F238E27FC236}">
                <a16:creationId xmlns:a16="http://schemas.microsoft.com/office/drawing/2014/main" id="{0E92421A-072A-5E20-D60C-5988D36C23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16550" y="2078038"/>
            <a:ext cx="23241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r>
              <a:rPr lang="ru-RU" altLang="ru-RU" sz="1800" b="1">
                <a:solidFill>
                  <a:schemeClr val="bg2"/>
                </a:solidFill>
              </a:rPr>
              <a:t>Найдите</a:t>
            </a:r>
            <a:r>
              <a:rPr lang="ru-RU" altLang="ru-RU" sz="1800" b="1"/>
              <a:t> </a:t>
            </a:r>
            <a:r>
              <a:rPr lang="ru-RU" altLang="ru-RU" sz="1800" b="1">
                <a:solidFill>
                  <a:schemeClr val="bg2"/>
                </a:solidFill>
                <a:sym typeface="Symbol" panose="05050102010706020507" pitchFamily="18" charset="2"/>
              </a:rPr>
              <a:t></a:t>
            </a:r>
            <a:r>
              <a:rPr lang="ru-RU" altLang="ru-RU" sz="1800" b="1">
                <a:solidFill>
                  <a:schemeClr val="bg2"/>
                </a:solidFill>
              </a:rPr>
              <a:t>1 и   </a:t>
            </a:r>
            <a:r>
              <a:rPr lang="ru-RU" altLang="ru-RU" sz="1800" b="1">
                <a:solidFill>
                  <a:schemeClr val="bg2"/>
                </a:solidFill>
                <a:sym typeface="Symbol" panose="05050102010706020507" pitchFamily="18" charset="2"/>
              </a:rPr>
              <a:t></a:t>
            </a:r>
            <a:r>
              <a:rPr lang="ru-RU" altLang="ru-RU" sz="1800" b="1">
                <a:solidFill>
                  <a:schemeClr val="bg2"/>
                </a:solidFill>
              </a:rPr>
              <a:t>2</a:t>
            </a:r>
          </a:p>
        </p:txBody>
      </p:sp>
      <p:sp>
        <p:nvSpPr>
          <p:cNvPr id="81986" name="Rectangle 66">
            <a:extLst>
              <a:ext uri="{FF2B5EF4-FFF2-40B4-BE49-F238E27FC236}">
                <a16:creationId xmlns:a16="http://schemas.microsoft.com/office/drawing/2014/main" id="{42D10539-9B20-72A5-7910-4BAB1A954A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35600" y="5300663"/>
            <a:ext cx="3095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r>
              <a:rPr lang="ru-RU" altLang="ru-RU" sz="1800">
                <a:solidFill>
                  <a:srgbClr val="003366"/>
                </a:solidFill>
              </a:rPr>
              <a:t>1</a:t>
            </a:r>
          </a:p>
        </p:txBody>
      </p:sp>
      <p:sp>
        <p:nvSpPr>
          <p:cNvPr id="81987" name="Text Box 67">
            <a:extLst>
              <a:ext uri="{FF2B5EF4-FFF2-40B4-BE49-F238E27FC236}">
                <a16:creationId xmlns:a16="http://schemas.microsoft.com/office/drawing/2014/main" id="{3FBE011D-746D-F24B-FE50-60CF8EF1A2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24525" y="4437063"/>
            <a:ext cx="23241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r>
              <a:rPr lang="ru-RU" altLang="ru-RU" sz="1800" b="1">
                <a:solidFill>
                  <a:schemeClr val="bg2"/>
                </a:solidFill>
              </a:rPr>
              <a:t>Найдите</a:t>
            </a:r>
            <a:r>
              <a:rPr lang="ru-RU" altLang="ru-RU" sz="1800" b="1"/>
              <a:t> </a:t>
            </a:r>
            <a:r>
              <a:rPr lang="ru-RU" altLang="ru-RU" sz="1800" b="1">
                <a:solidFill>
                  <a:schemeClr val="bg2"/>
                </a:solidFill>
                <a:sym typeface="Symbol" panose="05050102010706020507" pitchFamily="18" charset="2"/>
              </a:rPr>
              <a:t></a:t>
            </a:r>
            <a:r>
              <a:rPr lang="ru-RU" altLang="ru-RU" sz="1800" b="1">
                <a:solidFill>
                  <a:schemeClr val="bg2"/>
                </a:solidFill>
              </a:rPr>
              <a:t>1 и   </a:t>
            </a:r>
            <a:r>
              <a:rPr lang="ru-RU" altLang="ru-RU" sz="1800" b="1">
                <a:solidFill>
                  <a:schemeClr val="bg2"/>
                </a:solidFill>
                <a:sym typeface="Symbol" panose="05050102010706020507" pitchFamily="18" charset="2"/>
              </a:rPr>
              <a:t></a:t>
            </a:r>
            <a:r>
              <a:rPr lang="ru-RU" altLang="ru-RU" sz="1800" b="1">
                <a:solidFill>
                  <a:schemeClr val="bg2"/>
                </a:solidFill>
              </a:rPr>
              <a:t>2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19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81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8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83" grpId="0"/>
      <p:bldP spid="81986" grpId="0"/>
      <p:bldP spid="8198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5">
            <a:extLst>
              <a:ext uri="{FF2B5EF4-FFF2-40B4-BE49-F238E27FC236}">
                <a16:creationId xmlns:a16="http://schemas.microsoft.com/office/drawing/2014/main" id="{190BB92D-4DF5-9CB2-75F8-88ED7A51DC2C}"/>
              </a:ext>
            </a:extLst>
          </p:cNvPr>
          <p:cNvPicPr/>
          <p:nvPr/>
        </p:nvPicPr>
        <p:blipFill>
          <a:blip r:embed="rId2"/>
          <a:stretch/>
        </p:blipFill>
        <p:spPr>
          <a:xfrm>
            <a:off x="4320" y="0"/>
            <a:ext cx="9139680" cy="6857640"/>
          </a:xfrm>
          <a:prstGeom prst="rect">
            <a:avLst/>
          </a:prstGeom>
          <a:ln>
            <a:noFill/>
          </a:ln>
        </p:spPr>
      </p:pic>
      <p:sp>
        <p:nvSpPr>
          <p:cNvPr id="3074" name="Rectangle 2">
            <a:extLst>
              <a:ext uri="{FF2B5EF4-FFF2-40B4-BE49-F238E27FC236}">
                <a16:creationId xmlns:a16="http://schemas.microsoft.com/office/drawing/2014/main" id="{72DD2F60-1075-98F6-9042-07F6B756F17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" y="222250"/>
            <a:ext cx="8229600" cy="1371600"/>
          </a:xfrm>
        </p:spPr>
        <p:txBody>
          <a:bodyPr/>
          <a:lstStyle/>
          <a:p>
            <a:pPr eaLnBrk="1" hangingPunct="1">
              <a:defRPr/>
            </a:pPr>
            <a:r>
              <a:rPr lang="ru-RU" sz="5400" dirty="0"/>
              <a:t>Давай</a:t>
            </a:r>
            <a:r>
              <a:rPr lang="ru-RU" dirty="0"/>
              <a:t> </a:t>
            </a:r>
            <a:r>
              <a:rPr lang="ru-RU" sz="5400" dirty="0"/>
              <a:t>вспомним!</a:t>
            </a:r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E0EC1419-F6A7-9F79-86BE-13F2AC0A98D6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2276475"/>
            <a:ext cx="5267325" cy="3819525"/>
          </a:xfrm>
        </p:spPr>
        <p:txBody>
          <a:bodyPr/>
          <a:lstStyle/>
          <a:p>
            <a:pPr eaLnBrk="1" hangingPunct="1">
              <a:defRPr/>
            </a:pPr>
            <a:r>
              <a:rPr lang="ru-RU" sz="4800"/>
              <a:t>Что такое угол?</a:t>
            </a:r>
          </a:p>
        </p:txBody>
      </p:sp>
      <p:pic>
        <p:nvPicPr>
          <p:cNvPr id="4100" name="Picture 4" descr="j0232133">
            <a:extLst>
              <a:ext uri="{FF2B5EF4-FFF2-40B4-BE49-F238E27FC236}">
                <a16:creationId xmlns:a16="http://schemas.microsoft.com/office/drawing/2014/main" id="{3BFB756B-5067-A44F-0A28-CD5306071A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725" y="2205038"/>
            <a:ext cx="3649663" cy="3744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5">
            <a:extLst>
              <a:ext uri="{FF2B5EF4-FFF2-40B4-BE49-F238E27FC236}">
                <a16:creationId xmlns:a16="http://schemas.microsoft.com/office/drawing/2014/main" id="{CDC5C74F-F238-1790-60EF-A091BCEB2434}"/>
              </a:ext>
            </a:extLst>
          </p:cNvPr>
          <p:cNvPicPr/>
          <p:nvPr/>
        </p:nvPicPr>
        <p:blipFill>
          <a:blip r:embed="rId2"/>
          <a:stretch/>
        </p:blipFill>
        <p:spPr>
          <a:xfrm>
            <a:off x="12066" y="5875"/>
            <a:ext cx="9139680" cy="6857640"/>
          </a:xfrm>
          <a:prstGeom prst="rect">
            <a:avLst/>
          </a:prstGeom>
          <a:ln>
            <a:noFill/>
          </a:ln>
        </p:spPr>
      </p:pic>
      <p:grpSp>
        <p:nvGrpSpPr>
          <p:cNvPr id="2" name="Group 2">
            <a:extLst>
              <a:ext uri="{FF2B5EF4-FFF2-40B4-BE49-F238E27FC236}">
                <a16:creationId xmlns:a16="http://schemas.microsoft.com/office/drawing/2014/main" id="{70704AB5-CA95-AC35-F5BE-A998D5BF3FE3}"/>
              </a:ext>
            </a:extLst>
          </p:cNvPr>
          <p:cNvGrpSpPr>
            <a:grpSpLocks/>
          </p:cNvGrpSpPr>
          <p:nvPr/>
        </p:nvGrpSpPr>
        <p:grpSpPr bwMode="auto">
          <a:xfrm>
            <a:off x="971550" y="869577"/>
            <a:ext cx="6781800" cy="3968750"/>
            <a:chOff x="604" y="436"/>
            <a:chExt cx="4272" cy="2500"/>
          </a:xfrm>
        </p:grpSpPr>
        <p:grpSp>
          <p:nvGrpSpPr>
            <p:cNvPr id="5146" name="Group 3">
              <a:extLst>
                <a:ext uri="{FF2B5EF4-FFF2-40B4-BE49-F238E27FC236}">
                  <a16:creationId xmlns:a16="http://schemas.microsoft.com/office/drawing/2014/main" id="{2CC31790-CCF9-314C-4E04-E26F1DDAF840}"/>
                </a:ext>
              </a:extLst>
            </p:cNvPr>
            <p:cNvGrpSpPr>
              <a:grpSpLocks/>
            </p:cNvGrpSpPr>
            <p:nvPr/>
          </p:nvGrpSpPr>
          <p:grpSpPr bwMode="auto">
            <a:xfrm rot="989364">
              <a:off x="604" y="2483"/>
              <a:ext cx="438" cy="453"/>
              <a:chOff x="793" y="2167"/>
              <a:chExt cx="1663" cy="1762"/>
            </a:xfrm>
          </p:grpSpPr>
          <p:sp>
            <p:nvSpPr>
              <p:cNvPr id="4100" name="Freeform 4">
                <a:extLst>
                  <a:ext uri="{FF2B5EF4-FFF2-40B4-BE49-F238E27FC236}">
                    <a16:creationId xmlns:a16="http://schemas.microsoft.com/office/drawing/2014/main" id="{BC0B1270-6715-D409-8230-1BE001A7C9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9" y="2204"/>
                <a:ext cx="1633" cy="1719"/>
              </a:xfrm>
              <a:custGeom>
                <a:avLst/>
                <a:gdLst/>
                <a:ahLst/>
                <a:cxnLst>
                  <a:cxn ang="0">
                    <a:pos x="0" y="1452"/>
                  </a:cxn>
                  <a:cxn ang="0">
                    <a:pos x="908" y="454"/>
                  </a:cxn>
                  <a:cxn ang="0">
                    <a:pos x="862" y="182"/>
                  </a:cxn>
                  <a:cxn ang="0">
                    <a:pos x="1044" y="0"/>
                  </a:cxn>
                  <a:cxn ang="0">
                    <a:pos x="1633" y="590"/>
                  </a:cxn>
                  <a:cxn ang="0">
                    <a:pos x="1463" y="763"/>
                  </a:cxn>
                  <a:cxn ang="0">
                    <a:pos x="1225" y="681"/>
                  </a:cxn>
                  <a:cxn ang="0">
                    <a:pos x="318" y="1724"/>
                  </a:cxn>
                  <a:cxn ang="0">
                    <a:pos x="182" y="1724"/>
                  </a:cxn>
                  <a:cxn ang="0">
                    <a:pos x="46" y="1679"/>
                  </a:cxn>
                  <a:cxn ang="0">
                    <a:pos x="0" y="1588"/>
                  </a:cxn>
                  <a:cxn ang="0">
                    <a:pos x="0" y="1452"/>
                  </a:cxn>
                </a:cxnLst>
                <a:rect l="0" t="0" r="r" b="b"/>
                <a:pathLst>
                  <a:path w="1633" h="1724">
                    <a:moveTo>
                      <a:pt x="0" y="1452"/>
                    </a:moveTo>
                    <a:lnTo>
                      <a:pt x="908" y="454"/>
                    </a:lnTo>
                    <a:lnTo>
                      <a:pt x="862" y="182"/>
                    </a:lnTo>
                    <a:lnTo>
                      <a:pt x="1044" y="0"/>
                    </a:lnTo>
                    <a:lnTo>
                      <a:pt x="1633" y="590"/>
                    </a:lnTo>
                    <a:lnTo>
                      <a:pt x="1463" y="763"/>
                    </a:lnTo>
                    <a:lnTo>
                      <a:pt x="1225" y="681"/>
                    </a:lnTo>
                    <a:lnTo>
                      <a:pt x="318" y="1724"/>
                    </a:lnTo>
                    <a:lnTo>
                      <a:pt x="182" y="1724"/>
                    </a:lnTo>
                    <a:lnTo>
                      <a:pt x="46" y="1679"/>
                    </a:lnTo>
                    <a:lnTo>
                      <a:pt x="0" y="1588"/>
                    </a:lnTo>
                    <a:lnTo>
                      <a:pt x="0" y="1452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2"/>
                  </a:gs>
                  <a:gs pos="50000">
                    <a:schemeClr val="bg1"/>
                  </a:gs>
                  <a:gs pos="100000">
                    <a:schemeClr val="bg2"/>
                  </a:gs>
                </a:gsLst>
                <a:lin ang="18900000" scaled="1"/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151" name="Freeform 5">
                <a:extLst>
                  <a:ext uri="{FF2B5EF4-FFF2-40B4-BE49-F238E27FC236}">
                    <a16:creationId xmlns:a16="http://schemas.microsoft.com/office/drawing/2014/main" id="{3F3D051E-50D2-00F7-E8D7-C1F60D08BC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07" y="2167"/>
                <a:ext cx="649" cy="666"/>
              </a:xfrm>
              <a:custGeom>
                <a:avLst/>
                <a:gdLst>
                  <a:gd name="T0" fmla="*/ 30 w 649"/>
                  <a:gd name="T1" fmla="*/ 38 h 666"/>
                  <a:gd name="T2" fmla="*/ 393 w 649"/>
                  <a:gd name="T3" fmla="*/ 174 h 666"/>
                  <a:gd name="T4" fmla="*/ 619 w 649"/>
                  <a:gd name="T5" fmla="*/ 628 h 666"/>
                  <a:gd name="T6" fmla="*/ 211 w 649"/>
                  <a:gd name="T7" fmla="*/ 401 h 666"/>
                  <a:gd name="T8" fmla="*/ 30 w 649"/>
                  <a:gd name="T9" fmla="*/ 38 h 66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49"/>
                  <a:gd name="T16" fmla="*/ 0 h 666"/>
                  <a:gd name="T17" fmla="*/ 649 w 649"/>
                  <a:gd name="T18" fmla="*/ 666 h 66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49" h="666">
                    <a:moveTo>
                      <a:pt x="30" y="38"/>
                    </a:moveTo>
                    <a:cubicBezTo>
                      <a:pt x="60" y="0"/>
                      <a:pt x="295" y="76"/>
                      <a:pt x="393" y="174"/>
                    </a:cubicBezTo>
                    <a:cubicBezTo>
                      <a:pt x="491" y="272"/>
                      <a:pt x="649" y="590"/>
                      <a:pt x="619" y="628"/>
                    </a:cubicBezTo>
                    <a:cubicBezTo>
                      <a:pt x="589" y="666"/>
                      <a:pt x="309" y="499"/>
                      <a:pt x="211" y="401"/>
                    </a:cubicBezTo>
                    <a:cubicBezTo>
                      <a:pt x="113" y="303"/>
                      <a:pt x="0" y="76"/>
                      <a:pt x="30" y="38"/>
                    </a:cubicBezTo>
                    <a:close/>
                  </a:path>
                </a:pathLst>
              </a:custGeom>
              <a:solidFill>
                <a:srgbClr val="FFFF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52" name="Freeform 6">
                <a:extLst>
                  <a:ext uri="{FF2B5EF4-FFF2-40B4-BE49-F238E27FC236}">
                    <a16:creationId xmlns:a16="http://schemas.microsoft.com/office/drawing/2014/main" id="{FB92D7CE-55E2-F1F2-1576-A4069BBA63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60" y="2294"/>
                <a:ext cx="576" cy="592"/>
              </a:xfrm>
              <a:custGeom>
                <a:avLst/>
                <a:gdLst>
                  <a:gd name="T0" fmla="*/ 0 w 576"/>
                  <a:gd name="T1" fmla="*/ 0 h 592"/>
                  <a:gd name="T2" fmla="*/ 184 w 576"/>
                  <a:gd name="T3" fmla="*/ 368 h 592"/>
                  <a:gd name="T4" fmla="*/ 576 w 576"/>
                  <a:gd name="T5" fmla="*/ 592 h 592"/>
                  <a:gd name="T6" fmla="*/ 0 60000 65536"/>
                  <a:gd name="T7" fmla="*/ 0 60000 65536"/>
                  <a:gd name="T8" fmla="*/ 0 60000 65536"/>
                  <a:gd name="T9" fmla="*/ 0 w 576"/>
                  <a:gd name="T10" fmla="*/ 0 h 592"/>
                  <a:gd name="T11" fmla="*/ 576 w 576"/>
                  <a:gd name="T12" fmla="*/ 592 h 59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76" h="592">
                    <a:moveTo>
                      <a:pt x="0" y="0"/>
                    </a:moveTo>
                    <a:cubicBezTo>
                      <a:pt x="31" y="61"/>
                      <a:pt x="88" y="269"/>
                      <a:pt x="184" y="368"/>
                    </a:cubicBezTo>
                    <a:cubicBezTo>
                      <a:pt x="280" y="467"/>
                      <a:pt x="494" y="545"/>
                      <a:pt x="576" y="592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53" name="Oval 7">
                <a:extLst>
                  <a:ext uri="{FF2B5EF4-FFF2-40B4-BE49-F238E27FC236}">
                    <a16:creationId xmlns:a16="http://schemas.microsoft.com/office/drawing/2014/main" id="{C0D89EC2-A8CC-5BF7-8DEC-AC0608397C6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01" y="2704"/>
                <a:ext cx="90" cy="90"/>
              </a:xfrm>
              <a:prstGeom prst="ellipse">
                <a:avLst/>
              </a:prstGeom>
              <a:solidFill>
                <a:srgbClr val="0000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sz="4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eaLnBrk="0" hangingPunct="0">
                  <a:defRPr sz="4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eaLnBrk="0" hangingPunct="0">
                  <a:defRPr sz="4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eaLnBrk="0" hangingPunct="0">
                  <a:defRPr sz="4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eaLnBrk="0" hangingPunct="0">
                  <a:defRPr sz="4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5154" name="Oval 8">
                <a:extLst>
                  <a:ext uri="{FF2B5EF4-FFF2-40B4-BE49-F238E27FC236}">
                    <a16:creationId xmlns:a16="http://schemas.microsoft.com/office/drawing/2014/main" id="{D1E49117-0E6E-E487-28E1-68D6C6F88C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01" y="2387"/>
                <a:ext cx="90" cy="90"/>
              </a:xfrm>
              <a:prstGeom prst="ellipse">
                <a:avLst/>
              </a:prstGeom>
              <a:solidFill>
                <a:srgbClr val="0000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sz="4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eaLnBrk="0" hangingPunct="0">
                  <a:defRPr sz="4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eaLnBrk="0" hangingPunct="0">
                  <a:defRPr sz="4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eaLnBrk="0" hangingPunct="0">
                  <a:defRPr sz="4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eaLnBrk="0" hangingPunct="0">
                  <a:defRPr sz="4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5155" name="Oval 9">
                <a:extLst>
                  <a:ext uri="{FF2B5EF4-FFF2-40B4-BE49-F238E27FC236}">
                    <a16:creationId xmlns:a16="http://schemas.microsoft.com/office/drawing/2014/main" id="{54035222-A4D9-9E3F-B709-C82BEC2299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10" y="2795"/>
                <a:ext cx="90" cy="90"/>
              </a:xfrm>
              <a:prstGeom prst="ellipse">
                <a:avLst/>
              </a:prstGeom>
              <a:solidFill>
                <a:srgbClr val="0000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sz="4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 eaLnBrk="0" hangingPunct="0">
                  <a:defRPr sz="4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 eaLnBrk="0" hangingPunct="0">
                  <a:defRPr sz="4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 eaLnBrk="0" hangingPunct="0">
                  <a:defRPr sz="4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 eaLnBrk="0" hangingPunct="0">
                  <a:defRPr sz="4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4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</p:grpSp>
        <p:grpSp>
          <p:nvGrpSpPr>
            <p:cNvPr id="5147" name="Group 10">
              <a:extLst>
                <a:ext uri="{FF2B5EF4-FFF2-40B4-BE49-F238E27FC236}">
                  <a16:creationId xmlns:a16="http://schemas.microsoft.com/office/drawing/2014/main" id="{772F38DC-E147-E016-60ED-7F71A3E9431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75" y="436"/>
              <a:ext cx="3901" cy="2177"/>
              <a:chOff x="975" y="43"/>
              <a:chExt cx="3273" cy="2525"/>
            </a:xfrm>
          </p:grpSpPr>
          <p:sp>
            <p:nvSpPr>
              <p:cNvPr id="4107" name="Freeform 11">
                <a:extLst>
                  <a:ext uri="{FF2B5EF4-FFF2-40B4-BE49-F238E27FC236}">
                    <a16:creationId xmlns:a16="http://schemas.microsoft.com/office/drawing/2014/main" id="{2B920895-FCCF-8F14-1014-BF75C7506A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5" y="73"/>
                <a:ext cx="3220" cy="2495"/>
              </a:xfrm>
              <a:custGeom>
                <a:avLst/>
                <a:gdLst/>
                <a:ahLst/>
                <a:cxnLst>
                  <a:cxn ang="0">
                    <a:pos x="0" y="2405"/>
                  </a:cxn>
                  <a:cxn ang="0">
                    <a:pos x="3039" y="0"/>
                  </a:cxn>
                  <a:cxn ang="0">
                    <a:pos x="3220" y="273"/>
                  </a:cxn>
                  <a:cxn ang="0">
                    <a:pos x="91" y="2495"/>
                  </a:cxn>
                </a:cxnLst>
                <a:rect l="0" t="0" r="r" b="b"/>
                <a:pathLst>
                  <a:path w="3220" h="2495">
                    <a:moveTo>
                      <a:pt x="0" y="2405"/>
                    </a:moveTo>
                    <a:lnTo>
                      <a:pt x="3039" y="0"/>
                    </a:lnTo>
                    <a:lnTo>
                      <a:pt x="3220" y="273"/>
                    </a:lnTo>
                    <a:lnTo>
                      <a:pt x="91" y="2495"/>
                    </a:lnTo>
                  </a:path>
                </a:pathLst>
              </a:custGeom>
              <a:gradFill rotWithShape="1">
                <a:gsLst>
                  <a:gs pos="0">
                    <a:srgbClr val="FFFF00"/>
                  </a:gs>
                  <a:gs pos="50000">
                    <a:schemeClr val="bg1"/>
                  </a:gs>
                  <a:gs pos="100000">
                    <a:srgbClr val="FFFF00"/>
                  </a:gs>
                </a:gsLst>
                <a:lin ang="18900000" scaled="1"/>
              </a:gradFill>
              <a:ln w="9525">
                <a:solidFill>
                  <a:srgbClr val="FFFF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149" name="Freeform 12">
                <a:extLst>
                  <a:ext uri="{FF2B5EF4-FFF2-40B4-BE49-F238E27FC236}">
                    <a16:creationId xmlns:a16="http://schemas.microsoft.com/office/drawing/2014/main" id="{09F0821C-C34C-4527-B5C7-383A311FFE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84" y="43"/>
                <a:ext cx="264" cy="310"/>
              </a:xfrm>
              <a:custGeom>
                <a:avLst/>
                <a:gdLst>
                  <a:gd name="T0" fmla="*/ 30 w 264"/>
                  <a:gd name="T1" fmla="*/ 30 h 310"/>
                  <a:gd name="T2" fmla="*/ 30 w 264"/>
                  <a:gd name="T3" fmla="*/ 212 h 310"/>
                  <a:gd name="T4" fmla="*/ 211 w 264"/>
                  <a:gd name="T5" fmla="*/ 303 h 310"/>
                  <a:gd name="T6" fmla="*/ 257 w 264"/>
                  <a:gd name="T7" fmla="*/ 167 h 310"/>
                  <a:gd name="T8" fmla="*/ 166 w 264"/>
                  <a:gd name="T9" fmla="*/ 30 h 310"/>
                  <a:gd name="T10" fmla="*/ 30 w 264"/>
                  <a:gd name="T11" fmla="*/ 30 h 31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64"/>
                  <a:gd name="T19" fmla="*/ 0 h 310"/>
                  <a:gd name="T20" fmla="*/ 264 w 264"/>
                  <a:gd name="T21" fmla="*/ 310 h 31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64" h="310">
                    <a:moveTo>
                      <a:pt x="30" y="30"/>
                    </a:moveTo>
                    <a:cubicBezTo>
                      <a:pt x="7" y="60"/>
                      <a:pt x="0" y="167"/>
                      <a:pt x="30" y="212"/>
                    </a:cubicBezTo>
                    <a:cubicBezTo>
                      <a:pt x="60" y="257"/>
                      <a:pt x="173" y="310"/>
                      <a:pt x="211" y="303"/>
                    </a:cubicBezTo>
                    <a:cubicBezTo>
                      <a:pt x="249" y="296"/>
                      <a:pt x="264" y="212"/>
                      <a:pt x="257" y="167"/>
                    </a:cubicBezTo>
                    <a:cubicBezTo>
                      <a:pt x="250" y="122"/>
                      <a:pt x="204" y="53"/>
                      <a:pt x="166" y="30"/>
                    </a:cubicBezTo>
                    <a:cubicBezTo>
                      <a:pt x="128" y="7"/>
                      <a:pt x="53" y="0"/>
                      <a:pt x="30" y="30"/>
                    </a:cubicBezTo>
                    <a:close/>
                  </a:path>
                </a:pathLst>
              </a:custGeom>
              <a:solidFill>
                <a:srgbClr val="FFFF00"/>
              </a:solidFill>
              <a:ln w="9525">
                <a:solidFill>
                  <a:srgbClr val="FFCC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4109" name="Freeform 13">
            <a:extLst>
              <a:ext uri="{FF2B5EF4-FFF2-40B4-BE49-F238E27FC236}">
                <a16:creationId xmlns:a16="http://schemas.microsoft.com/office/drawing/2014/main" id="{4B0EC922-376D-80E7-A1FE-A755E679E545}"/>
              </a:ext>
            </a:extLst>
          </p:cNvPr>
          <p:cNvSpPr>
            <a:spLocks/>
          </p:cNvSpPr>
          <p:nvPr/>
        </p:nvSpPr>
        <p:spPr bwMode="auto">
          <a:xfrm>
            <a:off x="1665283" y="1236288"/>
            <a:ext cx="5219700" cy="3022600"/>
          </a:xfrm>
          <a:custGeom>
            <a:avLst/>
            <a:gdLst>
              <a:gd name="T0" fmla="*/ 0 w 3288"/>
              <a:gd name="T1" fmla="*/ 3022600 h 1904"/>
              <a:gd name="T2" fmla="*/ 5219700 w 3288"/>
              <a:gd name="T3" fmla="*/ 0 h 1904"/>
              <a:gd name="T4" fmla="*/ 0 60000 65536"/>
              <a:gd name="T5" fmla="*/ 0 60000 65536"/>
              <a:gd name="T6" fmla="*/ 0 w 3288"/>
              <a:gd name="T7" fmla="*/ 0 h 1904"/>
              <a:gd name="T8" fmla="*/ 3288 w 3288"/>
              <a:gd name="T9" fmla="*/ 1904 h 190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288" h="1904">
                <a:moveTo>
                  <a:pt x="0" y="1904"/>
                </a:moveTo>
                <a:lnTo>
                  <a:pt x="3288" y="0"/>
                </a:ln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oval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5" name="Group 14">
            <a:extLst>
              <a:ext uri="{FF2B5EF4-FFF2-40B4-BE49-F238E27FC236}">
                <a16:creationId xmlns:a16="http://schemas.microsoft.com/office/drawing/2014/main" id="{2EED873A-DE16-1AEC-4EEA-0F16D4C4BCC8}"/>
              </a:ext>
            </a:extLst>
          </p:cNvPr>
          <p:cNvGrpSpPr>
            <a:grpSpLocks/>
          </p:cNvGrpSpPr>
          <p:nvPr/>
        </p:nvGrpSpPr>
        <p:grpSpPr bwMode="auto">
          <a:xfrm>
            <a:off x="1619250" y="4206707"/>
            <a:ext cx="6337300" cy="1512887"/>
            <a:chOff x="884" y="2341"/>
            <a:chExt cx="3992" cy="953"/>
          </a:xfrm>
        </p:grpSpPr>
        <p:sp>
          <p:nvSpPr>
            <p:cNvPr id="5144" name="Line 15">
              <a:extLst>
                <a:ext uri="{FF2B5EF4-FFF2-40B4-BE49-F238E27FC236}">
                  <a16:creationId xmlns:a16="http://schemas.microsoft.com/office/drawing/2014/main" id="{4EC760F3-0C3A-896C-1104-4ABB4F52A93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30" y="2387"/>
              <a:ext cx="3946" cy="90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5145" name="Oval 16">
              <a:extLst>
                <a:ext uri="{FF2B5EF4-FFF2-40B4-BE49-F238E27FC236}">
                  <a16:creationId xmlns:a16="http://schemas.microsoft.com/office/drawing/2014/main" id="{F8E97C4F-D5BB-E9AE-14CE-D9B424B198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4" y="2341"/>
              <a:ext cx="90" cy="91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</p:grpSp>
      <p:sp>
        <p:nvSpPr>
          <p:cNvPr id="4113" name="Text Box 17">
            <a:extLst>
              <a:ext uri="{FF2B5EF4-FFF2-40B4-BE49-F238E27FC236}">
                <a16:creationId xmlns:a16="http://schemas.microsoft.com/office/drawing/2014/main" id="{0A94AE45-8D5B-2B97-3A47-0089CB3FBF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6138" y="818345"/>
            <a:ext cx="14287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r>
              <a:rPr lang="en-US" altLang="ru-RU" sz="3600" b="1" dirty="0">
                <a:latin typeface="Times New Roman" panose="02020603050405020304" pitchFamily="18" charset="0"/>
                <a:cs typeface="Arial" panose="020B0604020202020204" pitchFamily="34" charset="0"/>
              </a:rPr>
              <a:t>  </a:t>
            </a:r>
            <a:r>
              <a:rPr lang="ru-RU" altLang="ru-RU" sz="3600" b="1" dirty="0">
                <a:latin typeface="Times New Roman" panose="02020603050405020304" pitchFamily="18" charset="0"/>
                <a:cs typeface="Arial" panose="020B0604020202020204" pitchFamily="34" charset="0"/>
              </a:rPr>
              <a:t>АОВ</a:t>
            </a:r>
          </a:p>
        </p:txBody>
      </p:sp>
      <p:sp>
        <p:nvSpPr>
          <p:cNvPr id="5126" name="Text Box 18">
            <a:extLst>
              <a:ext uri="{FF2B5EF4-FFF2-40B4-BE49-F238E27FC236}">
                <a16:creationId xmlns:a16="http://schemas.microsoft.com/office/drawing/2014/main" id="{D7CBC830-EF29-6EDE-8F82-C3B9041C65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37825" y="4216748"/>
            <a:ext cx="5397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r>
              <a:rPr lang="ru-RU" altLang="ru-RU" sz="3600" b="1" dirty="0">
                <a:latin typeface="Times New Roman" panose="02020603050405020304" pitchFamily="18" charset="0"/>
                <a:cs typeface="Arial" panose="020B0604020202020204" pitchFamily="34" charset="0"/>
              </a:rPr>
              <a:t>О</a:t>
            </a:r>
          </a:p>
        </p:txBody>
      </p:sp>
      <p:sp>
        <p:nvSpPr>
          <p:cNvPr id="4115" name="Text Box 19">
            <a:extLst>
              <a:ext uri="{FF2B5EF4-FFF2-40B4-BE49-F238E27FC236}">
                <a16:creationId xmlns:a16="http://schemas.microsoft.com/office/drawing/2014/main" id="{040F1AED-516D-E413-BE6E-D0225671C3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31191" y="5595937"/>
            <a:ext cx="4889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r>
              <a:rPr lang="ru-RU" altLang="ru-RU" sz="3600" b="1" dirty="0">
                <a:latin typeface="Times New Roman" panose="02020603050405020304" pitchFamily="18" charset="0"/>
                <a:cs typeface="Arial" panose="020B0604020202020204" pitchFamily="34" charset="0"/>
              </a:rPr>
              <a:t>В</a:t>
            </a:r>
          </a:p>
        </p:txBody>
      </p:sp>
      <p:sp>
        <p:nvSpPr>
          <p:cNvPr id="4116" name="Text Box 20">
            <a:extLst>
              <a:ext uri="{FF2B5EF4-FFF2-40B4-BE49-F238E27FC236}">
                <a16:creationId xmlns:a16="http://schemas.microsoft.com/office/drawing/2014/main" id="{10BE4E79-BFDA-C488-4AB8-FDF8A10C97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4088" y="1473589"/>
            <a:ext cx="12001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r>
              <a:rPr lang="ru-RU" altLang="ru-RU" sz="3600" b="1" dirty="0">
                <a:latin typeface="Times New Roman" panose="02020603050405020304" pitchFamily="18" charset="0"/>
                <a:cs typeface="Arial" panose="020B0604020202020204" pitchFamily="34" charset="0"/>
              </a:rPr>
              <a:t>ВОА</a:t>
            </a:r>
          </a:p>
        </p:txBody>
      </p:sp>
      <p:sp>
        <p:nvSpPr>
          <p:cNvPr id="4117" name="Text Box 21">
            <a:extLst>
              <a:ext uri="{FF2B5EF4-FFF2-40B4-BE49-F238E27FC236}">
                <a16:creationId xmlns:a16="http://schemas.microsoft.com/office/drawing/2014/main" id="{785B6F8F-E3A2-BF5C-EEC5-1CAD677AAB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23512" y="978939"/>
            <a:ext cx="5143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r>
              <a:rPr lang="ru-RU" altLang="ru-RU" sz="3600" b="1" dirty="0">
                <a:latin typeface="Times New Roman" panose="02020603050405020304" pitchFamily="18" charset="0"/>
                <a:cs typeface="Arial" panose="020B0604020202020204" pitchFamily="34" charset="0"/>
              </a:rPr>
              <a:t>А</a:t>
            </a:r>
          </a:p>
        </p:txBody>
      </p:sp>
      <p:sp>
        <p:nvSpPr>
          <p:cNvPr id="4118" name="Text Box 22">
            <a:extLst>
              <a:ext uri="{FF2B5EF4-FFF2-40B4-BE49-F238E27FC236}">
                <a16:creationId xmlns:a16="http://schemas.microsoft.com/office/drawing/2014/main" id="{6FDC2329-5DC4-D90B-01B0-F0B54EEB05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0763" y="2164381"/>
            <a:ext cx="5397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r>
              <a:rPr lang="ru-RU" altLang="ru-RU" sz="3600" b="1" dirty="0">
                <a:latin typeface="Times New Roman" panose="02020603050405020304" pitchFamily="18" charset="0"/>
                <a:cs typeface="Arial" panose="020B0604020202020204" pitchFamily="34" charset="0"/>
              </a:rPr>
              <a:t>О</a:t>
            </a:r>
          </a:p>
        </p:txBody>
      </p:sp>
      <p:sp>
        <p:nvSpPr>
          <p:cNvPr id="4119" name="Text Box 23">
            <a:extLst>
              <a:ext uri="{FF2B5EF4-FFF2-40B4-BE49-F238E27FC236}">
                <a16:creationId xmlns:a16="http://schemas.microsoft.com/office/drawing/2014/main" id="{BFF6C077-B4AC-F510-32D6-39B4995B25EB}"/>
              </a:ext>
            </a:extLst>
          </p:cNvPr>
          <p:cNvSpPr txBox="1">
            <a:spLocks noChangeArrowheads="1"/>
          </p:cNvSpPr>
          <p:nvPr/>
        </p:nvSpPr>
        <p:spPr bwMode="auto">
          <a:xfrm rot="19939655">
            <a:off x="2990727" y="2261941"/>
            <a:ext cx="181133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r>
              <a:rPr lang="ru-RU" altLang="ru-RU" sz="3600" b="1" dirty="0">
                <a:latin typeface="Times New Roman" panose="02020603050405020304" pitchFamily="18" charset="0"/>
                <a:cs typeface="Arial" panose="020B0604020202020204" pitchFamily="34" charset="0"/>
              </a:rPr>
              <a:t>Луч ОА</a:t>
            </a:r>
          </a:p>
        </p:txBody>
      </p:sp>
      <p:sp>
        <p:nvSpPr>
          <p:cNvPr id="4120" name="Text Box 24">
            <a:extLst>
              <a:ext uri="{FF2B5EF4-FFF2-40B4-BE49-F238E27FC236}">
                <a16:creationId xmlns:a16="http://schemas.microsoft.com/office/drawing/2014/main" id="{134ED413-3E47-91F4-B374-531BCEEED7EC}"/>
              </a:ext>
            </a:extLst>
          </p:cNvPr>
          <p:cNvSpPr txBox="1">
            <a:spLocks noChangeArrowheads="1"/>
          </p:cNvSpPr>
          <p:nvPr/>
        </p:nvSpPr>
        <p:spPr bwMode="auto">
          <a:xfrm rot="623214">
            <a:off x="5128894" y="4558128"/>
            <a:ext cx="1785937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r>
              <a:rPr lang="ru-RU" altLang="ru-RU" sz="3600" b="1" dirty="0">
                <a:latin typeface="Times New Roman" panose="02020603050405020304" pitchFamily="18" charset="0"/>
                <a:cs typeface="Arial" panose="020B0604020202020204" pitchFamily="34" charset="0"/>
              </a:rPr>
              <a:t>Луч ОВ</a:t>
            </a:r>
          </a:p>
        </p:txBody>
      </p:sp>
      <p:sp>
        <p:nvSpPr>
          <p:cNvPr id="5133" name="Oval 26">
            <a:extLst>
              <a:ext uri="{FF2B5EF4-FFF2-40B4-BE49-F238E27FC236}">
                <a16:creationId xmlns:a16="http://schemas.microsoft.com/office/drawing/2014/main" id="{55E8D24E-8723-075C-C098-4735E750D1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19712" y="4188050"/>
            <a:ext cx="142875" cy="144462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grpSp>
        <p:nvGrpSpPr>
          <p:cNvPr id="6" name="Group 43">
            <a:extLst>
              <a:ext uri="{FF2B5EF4-FFF2-40B4-BE49-F238E27FC236}">
                <a16:creationId xmlns:a16="http://schemas.microsoft.com/office/drawing/2014/main" id="{E3B286F2-87B6-D400-2F49-AF38ED8C8F91}"/>
              </a:ext>
            </a:extLst>
          </p:cNvPr>
          <p:cNvGrpSpPr>
            <a:grpSpLocks/>
          </p:cNvGrpSpPr>
          <p:nvPr/>
        </p:nvGrpSpPr>
        <p:grpSpPr bwMode="auto">
          <a:xfrm>
            <a:off x="648756" y="978939"/>
            <a:ext cx="287337" cy="360363"/>
            <a:chOff x="567" y="300"/>
            <a:chExt cx="181" cy="227"/>
          </a:xfrm>
        </p:grpSpPr>
        <p:sp>
          <p:nvSpPr>
            <p:cNvPr id="5142" name="Line 41">
              <a:extLst>
                <a:ext uri="{FF2B5EF4-FFF2-40B4-BE49-F238E27FC236}">
                  <a16:creationId xmlns:a16="http://schemas.microsoft.com/office/drawing/2014/main" id="{C019E573-3DE2-E139-856C-D20A235F7A0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67" y="300"/>
              <a:ext cx="181" cy="227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143" name="Line 42">
              <a:extLst>
                <a:ext uri="{FF2B5EF4-FFF2-40B4-BE49-F238E27FC236}">
                  <a16:creationId xmlns:a16="http://schemas.microsoft.com/office/drawing/2014/main" id="{457B3BB9-1B1B-D8C6-725F-60C1C181D0D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7" y="527"/>
              <a:ext cx="181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7" name="Group 44">
            <a:extLst>
              <a:ext uri="{FF2B5EF4-FFF2-40B4-BE49-F238E27FC236}">
                <a16:creationId xmlns:a16="http://schemas.microsoft.com/office/drawing/2014/main" id="{A60A71DA-0CC6-F6F8-19FC-14626178D1E4}"/>
              </a:ext>
            </a:extLst>
          </p:cNvPr>
          <p:cNvGrpSpPr>
            <a:grpSpLocks/>
          </p:cNvGrpSpPr>
          <p:nvPr/>
        </p:nvGrpSpPr>
        <p:grpSpPr bwMode="auto">
          <a:xfrm>
            <a:off x="622501" y="1593353"/>
            <a:ext cx="287337" cy="360362"/>
            <a:chOff x="567" y="300"/>
            <a:chExt cx="181" cy="227"/>
          </a:xfrm>
        </p:grpSpPr>
        <p:sp>
          <p:nvSpPr>
            <p:cNvPr id="5140" name="Line 45">
              <a:extLst>
                <a:ext uri="{FF2B5EF4-FFF2-40B4-BE49-F238E27FC236}">
                  <a16:creationId xmlns:a16="http://schemas.microsoft.com/office/drawing/2014/main" id="{BBF3AF66-DAD9-9B89-C5DC-16A70589963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67" y="300"/>
              <a:ext cx="181" cy="227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141" name="Line 46">
              <a:extLst>
                <a:ext uri="{FF2B5EF4-FFF2-40B4-BE49-F238E27FC236}">
                  <a16:creationId xmlns:a16="http://schemas.microsoft.com/office/drawing/2014/main" id="{74D555FD-A550-3332-B5A6-0A3D1744B65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7" y="527"/>
              <a:ext cx="181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8" name="Group 47">
            <a:extLst>
              <a:ext uri="{FF2B5EF4-FFF2-40B4-BE49-F238E27FC236}">
                <a16:creationId xmlns:a16="http://schemas.microsoft.com/office/drawing/2014/main" id="{88AC638A-5244-B72D-5127-365160282713}"/>
              </a:ext>
            </a:extLst>
          </p:cNvPr>
          <p:cNvGrpSpPr>
            <a:grpSpLocks/>
          </p:cNvGrpSpPr>
          <p:nvPr/>
        </p:nvGrpSpPr>
        <p:grpSpPr bwMode="auto">
          <a:xfrm>
            <a:off x="648757" y="2300406"/>
            <a:ext cx="287337" cy="360362"/>
            <a:chOff x="567" y="300"/>
            <a:chExt cx="181" cy="227"/>
          </a:xfrm>
        </p:grpSpPr>
        <p:sp>
          <p:nvSpPr>
            <p:cNvPr id="5138" name="Line 48">
              <a:extLst>
                <a:ext uri="{FF2B5EF4-FFF2-40B4-BE49-F238E27FC236}">
                  <a16:creationId xmlns:a16="http://schemas.microsoft.com/office/drawing/2014/main" id="{A65052F9-8667-FD9B-F8C1-38C262D7518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67" y="300"/>
              <a:ext cx="181" cy="227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139" name="Line 49">
              <a:extLst>
                <a:ext uri="{FF2B5EF4-FFF2-40B4-BE49-F238E27FC236}">
                  <a16:creationId xmlns:a16="http://schemas.microsoft.com/office/drawing/2014/main" id="{EF3D120A-8B93-E9FA-9F9A-9FBA335C5E9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7" y="527"/>
              <a:ext cx="181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147" name="Rectangle 51">
            <a:extLst>
              <a:ext uri="{FF2B5EF4-FFF2-40B4-BE49-F238E27FC236}">
                <a16:creationId xmlns:a16="http://schemas.microsoft.com/office/drawing/2014/main" id="{1118B888-8413-1046-16C5-FA3F554329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86117" y="170552"/>
            <a:ext cx="6199187" cy="701676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/>
            </a:pPr>
            <a:r>
              <a:rPr lang="ru-RU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Как обозначаются углы?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7037E-6 C 0.01077 0.0375 0.0217 0.0757 0.02622 0.12547 C 0.03073 0.17547 0.0283 0.23681 0.02622 0.29861 " pathEditMode="relative" rAng="0" ptsTypes="AAA">
                                      <p:cBhvr>
                                        <p:cTn id="3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24" y="14931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580000">
                                      <p:cBhvr>
                                        <p:cTn id="3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4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4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4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4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5">
            <a:extLst>
              <a:ext uri="{FF2B5EF4-FFF2-40B4-BE49-F238E27FC236}">
                <a16:creationId xmlns:a16="http://schemas.microsoft.com/office/drawing/2014/main" id="{1878619A-0DC9-5AB8-8B96-FD0DE40C9769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2160" y="0"/>
            <a:ext cx="9139680" cy="6857640"/>
          </a:xfrm>
          <a:prstGeom prst="rect">
            <a:avLst/>
          </a:prstGeom>
          <a:ln>
            <a:noFill/>
          </a:ln>
        </p:spPr>
      </p:pic>
      <p:sp>
        <p:nvSpPr>
          <p:cNvPr id="3" name="Выноска-облако 2">
            <a:extLst>
              <a:ext uri="{FF2B5EF4-FFF2-40B4-BE49-F238E27FC236}">
                <a16:creationId xmlns:a16="http://schemas.microsoft.com/office/drawing/2014/main" id="{7417BFF5-1A86-850C-8965-8B999873B45A}"/>
              </a:ext>
            </a:extLst>
          </p:cNvPr>
          <p:cNvSpPr/>
          <p:nvPr/>
        </p:nvSpPr>
        <p:spPr>
          <a:xfrm>
            <a:off x="1500188" y="142875"/>
            <a:ext cx="5715000" cy="3214688"/>
          </a:xfrm>
          <a:prstGeom prst="cloudCallout">
            <a:avLst>
              <a:gd name="adj1" fmla="val -54246"/>
              <a:gd name="adj2" fmla="val 4947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>
                <a:solidFill>
                  <a:srgbClr val="00002E"/>
                </a:solidFill>
                <a:latin typeface="Verdana" pitchFamily="34" charset="0"/>
              </a:rPr>
              <a:t>Для измерения  углов используют транспортир </a:t>
            </a:r>
            <a:r>
              <a:rPr lang="ru-RU" sz="1800">
                <a:solidFill>
                  <a:srgbClr val="00002E"/>
                </a:solidFill>
                <a:latin typeface="Verdana" pitchFamily="34" charset="0"/>
              </a:rPr>
              <a:t>.</a:t>
            </a:r>
          </a:p>
        </p:txBody>
      </p:sp>
      <p:sp>
        <p:nvSpPr>
          <p:cNvPr id="5" name="Стрелка вправо 4">
            <a:extLst>
              <a:ext uri="{FF2B5EF4-FFF2-40B4-BE49-F238E27FC236}">
                <a16:creationId xmlns:a16="http://schemas.microsoft.com/office/drawing/2014/main" id="{3D9B27EB-0E62-1F94-1808-35D9DABAF965}"/>
              </a:ext>
            </a:extLst>
          </p:cNvPr>
          <p:cNvSpPr>
            <a:spLocks noChangeArrowheads="1"/>
          </p:cNvSpPr>
          <p:nvPr/>
        </p:nvSpPr>
        <p:spPr bwMode="auto">
          <a:xfrm rot="28251806">
            <a:off x="1493044" y="2043907"/>
            <a:ext cx="2160587" cy="609600"/>
          </a:xfrm>
          <a:prstGeom prst="rightArrow">
            <a:avLst>
              <a:gd name="adj1" fmla="val 50000"/>
              <a:gd name="adj2" fmla="val 29601"/>
            </a:avLst>
          </a:prstGeom>
          <a:solidFill>
            <a:srgbClr val="FF0000"/>
          </a:solidFill>
          <a:ln w="25400" algn="ctr">
            <a:solidFill>
              <a:srgbClr val="FF0000"/>
            </a:solidFill>
            <a:miter lim="800000"/>
            <a:headEnd/>
            <a:tailEnd/>
          </a:ln>
        </p:spPr>
        <p:txBody>
          <a:bodyPr rot="10800000" vert="eaVert" anchor="ctr"/>
          <a:lstStyle/>
          <a:p>
            <a:pPr algn="ctr">
              <a:defRPr/>
            </a:pPr>
            <a:endParaRPr lang="ru-RU" sz="1800">
              <a:solidFill>
                <a:schemeClr val="lt1"/>
              </a:solidFill>
              <a:latin typeface="+mn-lt"/>
            </a:endParaRPr>
          </a:p>
        </p:txBody>
      </p:sp>
      <p:pic>
        <p:nvPicPr>
          <p:cNvPr id="6148" name="Picture 6" descr="C:\Program Files\Microsoft Office\Media\CntCD1\Photo1\j0285090.jpg">
            <a:extLst>
              <a:ext uri="{FF2B5EF4-FFF2-40B4-BE49-F238E27FC236}">
                <a16:creationId xmlns:a16="http://schemas.microsoft.com/office/drawing/2014/main" id="{333F8F14-E79D-F64A-EBDD-E54BA390AA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9650" y="3638550"/>
            <a:ext cx="2798763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5FF8BE3-CA61-7741-8798-4E2B4E864E76}"/>
              </a:ext>
            </a:extLst>
          </p:cNvPr>
          <p:cNvSpPr txBox="1"/>
          <p:nvPr/>
        </p:nvSpPr>
        <p:spPr>
          <a:xfrm>
            <a:off x="1071563" y="5357813"/>
            <a:ext cx="7786687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ru-RU" sz="2800" b="1" dirty="0">
              <a:solidFill>
                <a:schemeClr val="accent5">
                  <a:lumMod val="10000"/>
                </a:schemeClr>
              </a:solidFill>
              <a:latin typeface="Verdana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1FF0036-94C8-DF92-F5EA-D74C9D9A6D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71750" y="571500"/>
            <a:ext cx="3714750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/>
            <a:r>
              <a:rPr lang="ru-RU" altLang="ru-RU" sz="2800">
                <a:latin typeface="Verdana" panose="020B0604030504040204" pitchFamily="34" charset="0"/>
              </a:rPr>
              <a:t>Какой инструмент можно использовать для измерения углов?</a:t>
            </a:r>
          </a:p>
        </p:txBody>
      </p:sp>
      <p:grpSp>
        <p:nvGrpSpPr>
          <p:cNvPr id="2" name="Group 37">
            <a:extLst>
              <a:ext uri="{FF2B5EF4-FFF2-40B4-BE49-F238E27FC236}">
                <a16:creationId xmlns:a16="http://schemas.microsoft.com/office/drawing/2014/main" id="{3C793ECE-77E2-AC25-7A87-764ECFD0DB78}"/>
              </a:ext>
            </a:extLst>
          </p:cNvPr>
          <p:cNvGrpSpPr>
            <a:grpSpLocks/>
          </p:cNvGrpSpPr>
          <p:nvPr/>
        </p:nvGrpSpPr>
        <p:grpSpPr bwMode="auto">
          <a:xfrm>
            <a:off x="179388" y="3644900"/>
            <a:ext cx="3276600" cy="2311400"/>
            <a:chOff x="49" y="1885"/>
            <a:chExt cx="2064" cy="1456"/>
          </a:xfrm>
        </p:grpSpPr>
        <p:sp>
          <p:nvSpPr>
            <p:cNvPr id="6194" name="AutoShape 11">
              <a:extLst>
                <a:ext uri="{FF2B5EF4-FFF2-40B4-BE49-F238E27FC236}">
                  <a16:creationId xmlns:a16="http://schemas.microsoft.com/office/drawing/2014/main" id="{2468000B-1837-443F-BC3A-7E4ABA6E8D01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1492333">
              <a:off x="186" y="1885"/>
              <a:ext cx="1680" cy="1456"/>
            </a:xfrm>
            <a:custGeom>
              <a:avLst/>
              <a:gdLst>
                <a:gd name="T0" fmla="*/ 65 w 21600"/>
                <a:gd name="T1" fmla="*/ 0 h 21600"/>
                <a:gd name="T2" fmla="*/ 11 w 21600"/>
                <a:gd name="T3" fmla="*/ 50 h 21600"/>
                <a:gd name="T4" fmla="*/ 65 w 21600"/>
                <a:gd name="T5" fmla="*/ 16 h 21600"/>
                <a:gd name="T6" fmla="*/ 120 w 21600"/>
                <a:gd name="T7" fmla="*/ 5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907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3523" y="10923"/>
                  </a:moveTo>
                  <a:cubicBezTo>
                    <a:pt x="3522" y="10882"/>
                    <a:pt x="3522" y="10841"/>
                    <a:pt x="3522" y="10800"/>
                  </a:cubicBezTo>
                  <a:cubicBezTo>
                    <a:pt x="3522" y="6780"/>
                    <a:pt x="6780" y="3522"/>
                    <a:pt x="10800" y="3522"/>
                  </a:cubicBezTo>
                  <a:cubicBezTo>
                    <a:pt x="14819" y="3522"/>
                    <a:pt x="18078" y="6780"/>
                    <a:pt x="18078" y="10800"/>
                  </a:cubicBezTo>
                  <a:cubicBezTo>
                    <a:pt x="18078" y="10841"/>
                    <a:pt x="18077" y="10882"/>
                    <a:pt x="18076" y="10923"/>
                  </a:cubicBezTo>
                  <a:lnTo>
                    <a:pt x="21598" y="10984"/>
                  </a:lnTo>
                  <a:cubicBezTo>
                    <a:pt x="21599" y="10922"/>
                    <a:pt x="21600" y="10861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ubicBezTo>
                    <a:pt x="-1" y="10861"/>
                    <a:pt x="0" y="10922"/>
                    <a:pt x="1" y="10984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95" name="Line 12">
              <a:extLst>
                <a:ext uri="{FF2B5EF4-FFF2-40B4-BE49-F238E27FC236}">
                  <a16:creationId xmlns:a16="http://schemas.microsoft.com/office/drawing/2014/main" id="{2D7F09CA-DC98-0336-6FB0-1BC164B6BC59}"/>
                </a:ext>
              </a:extLst>
            </p:cNvPr>
            <p:cNvSpPr>
              <a:spLocks noChangeShapeType="1"/>
            </p:cNvSpPr>
            <p:nvPr/>
          </p:nvSpPr>
          <p:spPr bwMode="auto">
            <a:xfrm rot="20107667" flipH="1">
              <a:off x="231" y="2805"/>
              <a:ext cx="816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196" name="Line 13">
              <a:extLst>
                <a:ext uri="{FF2B5EF4-FFF2-40B4-BE49-F238E27FC236}">
                  <a16:creationId xmlns:a16="http://schemas.microsoft.com/office/drawing/2014/main" id="{92AF7AAE-F50C-D4A9-243D-A95C71B1A0D0}"/>
                </a:ext>
              </a:extLst>
            </p:cNvPr>
            <p:cNvSpPr>
              <a:spLocks noChangeShapeType="1"/>
            </p:cNvSpPr>
            <p:nvPr/>
          </p:nvSpPr>
          <p:spPr bwMode="auto">
            <a:xfrm rot="-1492333" flipH="1" flipV="1">
              <a:off x="210" y="2714"/>
              <a:ext cx="816" cy="9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197" name="Line 14">
              <a:extLst>
                <a:ext uri="{FF2B5EF4-FFF2-40B4-BE49-F238E27FC236}">
                  <a16:creationId xmlns:a16="http://schemas.microsoft.com/office/drawing/2014/main" id="{B63C5D98-B421-B73E-5D4D-074540739457}"/>
                </a:ext>
              </a:extLst>
            </p:cNvPr>
            <p:cNvSpPr>
              <a:spLocks noChangeShapeType="1"/>
            </p:cNvSpPr>
            <p:nvPr/>
          </p:nvSpPr>
          <p:spPr bwMode="auto">
            <a:xfrm rot="20107667" flipV="1">
              <a:off x="949" y="2360"/>
              <a:ext cx="864" cy="9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198" name="Line 15">
              <a:extLst>
                <a:ext uri="{FF2B5EF4-FFF2-40B4-BE49-F238E27FC236}">
                  <a16:creationId xmlns:a16="http://schemas.microsoft.com/office/drawing/2014/main" id="{D25C8A93-828E-1756-293E-1F3AC39895AA}"/>
                </a:ext>
              </a:extLst>
            </p:cNvPr>
            <p:cNvSpPr>
              <a:spLocks noChangeShapeType="1"/>
            </p:cNvSpPr>
            <p:nvPr/>
          </p:nvSpPr>
          <p:spPr bwMode="auto">
            <a:xfrm rot="-1492333" flipH="1" flipV="1">
              <a:off x="236" y="2612"/>
              <a:ext cx="768" cy="19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199" name="Line 16">
              <a:extLst>
                <a:ext uri="{FF2B5EF4-FFF2-40B4-BE49-F238E27FC236}">
                  <a16:creationId xmlns:a16="http://schemas.microsoft.com/office/drawing/2014/main" id="{154D7082-3D82-C534-3EFF-6F3FA90C6547}"/>
                </a:ext>
              </a:extLst>
            </p:cNvPr>
            <p:cNvSpPr>
              <a:spLocks noChangeShapeType="1"/>
            </p:cNvSpPr>
            <p:nvPr/>
          </p:nvSpPr>
          <p:spPr bwMode="auto">
            <a:xfrm rot="20107667" flipV="1">
              <a:off x="931" y="2279"/>
              <a:ext cx="816" cy="19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200" name="Line 17">
              <a:extLst>
                <a:ext uri="{FF2B5EF4-FFF2-40B4-BE49-F238E27FC236}">
                  <a16:creationId xmlns:a16="http://schemas.microsoft.com/office/drawing/2014/main" id="{6E3FAAB0-8832-E83A-60B2-960C54577324}"/>
                </a:ext>
              </a:extLst>
            </p:cNvPr>
            <p:cNvSpPr>
              <a:spLocks noChangeShapeType="1"/>
            </p:cNvSpPr>
            <p:nvPr/>
          </p:nvSpPr>
          <p:spPr bwMode="auto">
            <a:xfrm rot="-1492333" flipH="1" flipV="1">
              <a:off x="262" y="2510"/>
              <a:ext cx="720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201" name="Line 18">
              <a:extLst>
                <a:ext uri="{FF2B5EF4-FFF2-40B4-BE49-F238E27FC236}">
                  <a16:creationId xmlns:a16="http://schemas.microsoft.com/office/drawing/2014/main" id="{84654E7E-9E87-50A9-61C0-B74F742FAEA0}"/>
                </a:ext>
              </a:extLst>
            </p:cNvPr>
            <p:cNvSpPr>
              <a:spLocks noChangeShapeType="1"/>
            </p:cNvSpPr>
            <p:nvPr/>
          </p:nvSpPr>
          <p:spPr bwMode="auto">
            <a:xfrm rot="20107667" flipV="1">
              <a:off x="913" y="2197"/>
              <a:ext cx="768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202" name="Line 19">
              <a:extLst>
                <a:ext uri="{FF2B5EF4-FFF2-40B4-BE49-F238E27FC236}">
                  <a16:creationId xmlns:a16="http://schemas.microsoft.com/office/drawing/2014/main" id="{B6DD4463-FAC7-8D27-D279-0A559427DAA6}"/>
                </a:ext>
              </a:extLst>
            </p:cNvPr>
            <p:cNvSpPr>
              <a:spLocks noChangeShapeType="1"/>
            </p:cNvSpPr>
            <p:nvPr/>
          </p:nvSpPr>
          <p:spPr bwMode="auto">
            <a:xfrm rot="-1492333" flipH="1" flipV="1">
              <a:off x="287" y="2409"/>
              <a:ext cx="672" cy="38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203" name="Line 20">
              <a:extLst>
                <a:ext uri="{FF2B5EF4-FFF2-40B4-BE49-F238E27FC236}">
                  <a16:creationId xmlns:a16="http://schemas.microsoft.com/office/drawing/2014/main" id="{33C2B5C2-DD6F-32FB-D232-4528A1D60024}"/>
                </a:ext>
              </a:extLst>
            </p:cNvPr>
            <p:cNvSpPr>
              <a:spLocks noChangeShapeType="1"/>
            </p:cNvSpPr>
            <p:nvPr/>
          </p:nvSpPr>
          <p:spPr bwMode="auto">
            <a:xfrm rot="20107667" flipV="1">
              <a:off x="895" y="2116"/>
              <a:ext cx="720" cy="38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204" name="Line 21">
              <a:extLst>
                <a:ext uri="{FF2B5EF4-FFF2-40B4-BE49-F238E27FC236}">
                  <a16:creationId xmlns:a16="http://schemas.microsoft.com/office/drawing/2014/main" id="{90099C88-B19F-07F7-3880-1E66C8FFDF15}"/>
                </a:ext>
              </a:extLst>
            </p:cNvPr>
            <p:cNvSpPr>
              <a:spLocks noChangeShapeType="1"/>
            </p:cNvSpPr>
            <p:nvPr/>
          </p:nvSpPr>
          <p:spPr bwMode="auto">
            <a:xfrm rot="-1492333" flipH="1" flipV="1">
              <a:off x="359" y="2297"/>
              <a:ext cx="576" cy="48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205" name="Line 22">
              <a:extLst>
                <a:ext uri="{FF2B5EF4-FFF2-40B4-BE49-F238E27FC236}">
                  <a16:creationId xmlns:a16="http://schemas.microsoft.com/office/drawing/2014/main" id="{8E86FC86-BFAC-4A6F-57CF-69DC799B7E9A}"/>
                </a:ext>
              </a:extLst>
            </p:cNvPr>
            <p:cNvSpPr>
              <a:spLocks noChangeShapeType="1"/>
            </p:cNvSpPr>
            <p:nvPr/>
          </p:nvSpPr>
          <p:spPr bwMode="auto">
            <a:xfrm rot="20107667" flipV="1">
              <a:off x="879" y="2045"/>
              <a:ext cx="624" cy="48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206" name="Line 23">
              <a:extLst>
                <a:ext uri="{FF2B5EF4-FFF2-40B4-BE49-F238E27FC236}">
                  <a16:creationId xmlns:a16="http://schemas.microsoft.com/office/drawing/2014/main" id="{FD2E8211-8758-62BA-EA6F-2777F8A68BBD}"/>
                </a:ext>
              </a:extLst>
            </p:cNvPr>
            <p:cNvSpPr>
              <a:spLocks noChangeShapeType="1"/>
            </p:cNvSpPr>
            <p:nvPr/>
          </p:nvSpPr>
          <p:spPr bwMode="auto">
            <a:xfrm rot="20107667" flipV="1">
              <a:off x="857" y="1947"/>
              <a:ext cx="0" cy="72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207" name="Line 24">
              <a:extLst>
                <a:ext uri="{FF2B5EF4-FFF2-40B4-BE49-F238E27FC236}">
                  <a16:creationId xmlns:a16="http://schemas.microsoft.com/office/drawing/2014/main" id="{FACAEBBD-58D2-59FD-3079-949ECCE02767}"/>
                </a:ext>
              </a:extLst>
            </p:cNvPr>
            <p:cNvSpPr>
              <a:spLocks noChangeShapeType="1"/>
            </p:cNvSpPr>
            <p:nvPr/>
          </p:nvSpPr>
          <p:spPr bwMode="auto">
            <a:xfrm rot="20107667" flipV="1">
              <a:off x="853" y="1927"/>
              <a:ext cx="96" cy="72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208" name="Line 25">
              <a:extLst>
                <a:ext uri="{FF2B5EF4-FFF2-40B4-BE49-F238E27FC236}">
                  <a16:creationId xmlns:a16="http://schemas.microsoft.com/office/drawing/2014/main" id="{31D520CA-647A-A95F-07CF-2D9CCC46C169}"/>
                </a:ext>
              </a:extLst>
            </p:cNvPr>
            <p:cNvSpPr>
              <a:spLocks noChangeShapeType="1"/>
            </p:cNvSpPr>
            <p:nvPr/>
          </p:nvSpPr>
          <p:spPr bwMode="auto">
            <a:xfrm rot="-1492333" flipH="1" flipV="1">
              <a:off x="766" y="1967"/>
              <a:ext cx="96" cy="72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209" name="Line 26">
              <a:extLst>
                <a:ext uri="{FF2B5EF4-FFF2-40B4-BE49-F238E27FC236}">
                  <a16:creationId xmlns:a16="http://schemas.microsoft.com/office/drawing/2014/main" id="{28A7027C-BB71-C044-B982-21DF2C8BEA32}"/>
                </a:ext>
              </a:extLst>
            </p:cNvPr>
            <p:cNvSpPr>
              <a:spLocks noChangeShapeType="1"/>
            </p:cNvSpPr>
            <p:nvPr/>
          </p:nvSpPr>
          <p:spPr bwMode="auto">
            <a:xfrm rot="20107667" flipV="1">
              <a:off x="848" y="1906"/>
              <a:ext cx="192" cy="72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210" name="Line 27">
              <a:extLst>
                <a:ext uri="{FF2B5EF4-FFF2-40B4-BE49-F238E27FC236}">
                  <a16:creationId xmlns:a16="http://schemas.microsoft.com/office/drawing/2014/main" id="{DA23FB49-5C70-8318-F97F-44CEBCCCCDCC}"/>
                </a:ext>
              </a:extLst>
            </p:cNvPr>
            <p:cNvSpPr>
              <a:spLocks noChangeShapeType="1"/>
            </p:cNvSpPr>
            <p:nvPr/>
          </p:nvSpPr>
          <p:spPr bwMode="auto">
            <a:xfrm rot="-1492333" flipH="1" flipV="1">
              <a:off x="674" y="1987"/>
              <a:ext cx="192" cy="72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211" name="Line 28">
              <a:extLst>
                <a:ext uri="{FF2B5EF4-FFF2-40B4-BE49-F238E27FC236}">
                  <a16:creationId xmlns:a16="http://schemas.microsoft.com/office/drawing/2014/main" id="{163E8169-F292-EED3-3CE8-C0F5E7385754}"/>
                </a:ext>
              </a:extLst>
            </p:cNvPr>
            <p:cNvSpPr>
              <a:spLocks noChangeShapeType="1"/>
            </p:cNvSpPr>
            <p:nvPr/>
          </p:nvSpPr>
          <p:spPr bwMode="auto">
            <a:xfrm rot="20107667" flipV="1">
              <a:off x="863" y="1973"/>
              <a:ext cx="528" cy="57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212" name="Line 29">
              <a:extLst>
                <a:ext uri="{FF2B5EF4-FFF2-40B4-BE49-F238E27FC236}">
                  <a16:creationId xmlns:a16="http://schemas.microsoft.com/office/drawing/2014/main" id="{439D8082-B334-DFAE-A102-704A55264181}"/>
                </a:ext>
              </a:extLst>
            </p:cNvPr>
            <p:cNvSpPr>
              <a:spLocks noChangeShapeType="1"/>
            </p:cNvSpPr>
            <p:nvPr/>
          </p:nvSpPr>
          <p:spPr bwMode="auto">
            <a:xfrm rot="-1492333" flipH="1" flipV="1">
              <a:off x="430" y="2185"/>
              <a:ext cx="480" cy="57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213" name="Line 30">
              <a:extLst>
                <a:ext uri="{FF2B5EF4-FFF2-40B4-BE49-F238E27FC236}">
                  <a16:creationId xmlns:a16="http://schemas.microsoft.com/office/drawing/2014/main" id="{27595C32-5014-42CE-2D0D-31A5B5ECF3D1}"/>
                </a:ext>
              </a:extLst>
            </p:cNvPr>
            <p:cNvSpPr>
              <a:spLocks noChangeShapeType="1"/>
            </p:cNvSpPr>
            <p:nvPr/>
          </p:nvSpPr>
          <p:spPr bwMode="auto">
            <a:xfrm rot="20107667" flipV="1">
              <a:off x="854" y="1932"/>
              <a:ext cx="288" cy="67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214" name="Line 31">
              <a:extLst>
                <a:ext uri="{FF2B5EF4-FFF2-40B4-BE49-F238E27FC236}">
                  <a16:creationId xmlns:a16="http://schemas.microsoft.com/office/drawing/2014/main" id="{0CB7CBA7-411D-CEE8-CE21-9AEF295F0A93}"/>
                </a:ext>
              </a:extLst>
            </p:cNvPr>
            <p:cNvSpPr>
              <a:spLocks noChangeShapeType="1"/>
            </p:cNvSpPr>
            <p:nvPr/>
          </p:nvSpPr>
          <p:spPr bwMode="auto">
            <a:xfrm rot="-1492333" flipH="1" flipV="1">
              <a:off x="593" y="2053"/>
              <a:ext cx="288" cy="67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215" name="Line 32">
              <a:extLst>
                <a:ext uri="{FF2B5EF4-FFF2-40B4-BE49-F238E27FC236}">
                  <a16:creationId xmlns:a16="http://schemas.microsoft.com/office/drawing/2014/main" id="{A53BD3A1-C41C-40D5-A918-99B32676E908}"/>
                </a:ext>
              </a:extLst>
            </p:cNvPr>
            <p:cNvSpPr>
              <a:spLocks noChangeShapeType="1"/>
            </p:cNvSpPr>
            <p:nvPr/>
          </p:nvSpPr>
          <p:spPr bwMode="auto">
            <a:xfrm rot="20107667" flipV="1">
              <a:off x="860" y="1958"/>
              <a:ext cx="384" cy="62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216" name="Line 33">
              <a:extLst>
                <a:ext uri="{FF2B5EF4-FFF2-40B4-BE49-F238E27FC236}">
                  <a16:creationId xmlns:a16="http://schemas.microsoft.com/office/drawing/2014/main" id="{AC0EBCAF-4F12-84AD-1E39-7E56C05DBEDE}"/>
                </a:ext>
              </a:extLst>
            </p:cNvPr>
            <p:cNvSpPr>
              <a:spLocks noChangeShapeType="1"/>
            </p:cNvSpPr>
            <p:nvPr/>
          </p:nvSpPr>
          <p:spPr bwMode="auto">
            <a:xfrm rot="-1492333" flipH="1" flipV="1">
              <a:off x="511" y="2119"/>
              <a:ext cx="384" cy="62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217" name="AutoShape 34">
              <a:extLst>
                <a:ext uri="{FF2B5EF4-FFF2-40B4-BE49-F238E27FC236}">
                  <a16:creationId xmlns:a16="http://schemas.microsoft.com/office/drawing/2014/main" id="{33315F31-F13D-BF47-5B26-867CFB7786D6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1492333">
              <a:off x="287" y="1951"/>
              <a:ext cx="1488" cy="1344"/>
            </a:xfrm>
            <a:custGeom>
              <a:avLst/>
              <a:gdLst>
                <a:gd name="T0" fmla="*/ 51 w 21600"/>
                <a:gd name="T1" fmla="*/ 0 h 21600"/>
                <a:gd name="T2" fmla="*/ 6 w 21600"/>
                <a:gd name="T3" fmla="*/ 41 h 21600"/>
                <a:gd name="T4" fmla="*/ 51 w 21600"/>
                <a:gd name="T5" fmla="*/ 10 h 21600"/>
                <a:gd name="T6" fmla="*/ 96 w 21600"/>
                <a:gd name="T7" fmla="*/ 41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392 w 21600"/>
                <a:gd name="T13" fmla="*/ 0 h 21600"/>
                <a:gd name="T14" fmla="*/ 21208 w 21600"/>
                <a:gd name="T15" fmla="*/ 1300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2613" y="10671"/>
                  </a:moveTo>
                  <a:cubicBezTo>
                    <a:pt x="2683" y="6199"/>
                    <a:pt x="6328" y="2611"/>
                    <a:pt x="10800" y="2612"/>
                  </a:cubicBezTo>
                  <a:cubicBezTo>
                    <a:pt x="15271" y="2612"/>
                    <a:pt x="18916" y="6199"/>
                    <a:pt x="18986" y="10671"/>
                  </a:cubicBezTo>
                  <a:lnTo>
                    <a:pt x="21598" y="10629"/>
                  </a:lnTo>
                  <a:cubicBezTo>
                    <a:pt x="21505" y="4732"/>
                    <a:pt x="16698" y="-1"/>
                    <a:pt x="10799" y="0"/>
                  </a:cubicBezTo>
                  <a:cubicBezTo>
                    <a:pt x="4901" y="0"/>
                    <a:pt x="94" y="4732"/>
                    <a:pt x="1" y="1062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218" name="AutoShape 35">
              <a:extLst>
                <a:ext uri="{FF2B5EF4-FFF2-40B4-BE49-F238E27FC236}">
                  <a16:creationId xmlns:a16="http://schemas.microsoft.com/office/drawing/2014/main" id="{C8CA9796-A4B8-7923-A838-962B992503B5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3907667">
              <a:off x="628" y="1827"/>
              <a:ext cx="624" cy="1200"/>
            </a:xfrm>
            <a:prstGeom prst="moon">
              <a:avLst>
                <a:gd name="adj" fmla="val 87500"/>
              </a:avLst>
            </a:prstGeom>
            <a:solidFill>
              <a:schemeClr val="bg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6219" name="Rectangle 36">
              <a:extLst>
                <a:ext uri="{FF2B5EF4-FFF2-40B4-BE49-F238E27FC236}">
                  <a16:creationId xmlns:a16="http://schemas.microsoft.com/office/drawing/2014/main" id="{EF18B892-056D-5C12-84B3-B59C9DC350D9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1492333">
              <a:off x="49" y="2612"/>
              <a:ext cx="2064" cy="24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</p:grpSp>
      <p:grpSp>
        <p:nvGrpSpPr>
          <p:cNvPr id="4" name="Group 38">
            <a:extLst>
              <a:ext uri="{FF2B5EF4-FFF2-40B4-BE49-F238E27FC236}">
                <a16:creationId xmlns:a16="http://schemas.microsoft.com/office/drawing/2014/main" id="{D0D5605B-C44D-823F-958D-463AD60EA854}"/>
              </a:ext>
            </a:extLst>
          </p:cNvPr>
          <p:cNvGrpSpPr>
            <a:grpSpLocks/>
          </p:cNvGrpSpPr>
          <p:nvPr/>
        </p:nvGrpSpPr>
        <p:grpSpPr bwMode="auto">
          <a:xfrm rot="1306692">
            <a:off x="755650" y="44450"/>
            <a:ext cx="1333500" cy="3076575"/>
            <a:chOff x="726" y="2304"/>
            <a:chExt cx="840" cy="1938"/>
          </a:xfrm>
        </p:grpSpPr>
        <p:sp>
          <p:nvSpPr>
            <p:cNvPr id="6188" name="Rectangle 39">
              <a:extLst>
                <a:ext uri="{FF2B5EF4-FFF2-40B4-BE49-F238E27FC236}">
                  <a16:creationId xmlns:a16="http://schemas.microsoft.com/office/drawing/2014/main" id="{B46C9853-66F4-B530-BD39-989F4B57BB35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900000">
              <a:off x="912" y="2544"/>
              <a:ext cx="96" cy="1584"/>
            </a:xfrm>
            <a:prstGeom prst="rect">
              <a:avLst/>
            </a:prstGeom>
            <a:gradFill rotWithShape="1">
              <a:gsLst>
                <a:gs pos="0">
                  <a:srgbClr val="454545"/>
                </a:gs>
                <a:gs pos="50000">
                  <a:srgbClr val="969696"/>
                </a:gs>
                <a:gs pos="100000">
                  <a:srgbClr val="454545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6189" name="Rectangle 40">
              <a:extLst>
                <a:ext uri="{FF2B5EF4-FFF2-40B4-BE49-F238E27FC236}">
                  <a16:creationId xmlns:a16="http://schemas.microsoft.com/office/drawing/2014/main" id="{FF05C119-8706-928A-D508-368E3FE1080A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900000">
              <a:off x="1296" y="2544"/>
              <a:ext cx="96" cy="1584"/>
            </a:xfrm>
            <a:prstGeom prst="rect">
              <a:avLst/>
            </a:prstGeom>
            <a:gradFill rotWithShape="1">
              <a:gsLst>
                <a:gs pos="0">
                  <a:srgbClr val="454545"/>
                </a:gs>
                <a:gs pos="50000">
                  <a:srgbClr val="969696"/>
                </a:gs>
                <a:gs pos="100000">
                  <a:srgbClr val="454545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6190" name="AutoShape 41">
              <a:extLst>
                <a:ext uri="{FF2B5EF4-FFF2-40B4-BE49-F238E27FC236}">
                  <a16:creationId xmlns:a16="http://schemas.microsoft.com/office/drawing/2014/main" id="{25AF45EC-DBBC-58E7-773E-E6C2F10A40CE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0800000">
              <a:off x="726" y="4098"/>
              <a:ext cx="48" cy="144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6191" name="AutoShape 42">
              <a:extLst>
                <a:ext uri="{FF2B5EF4-FFF2-40B4-BE49-F238E27FC236}">
                  <a16:creationId xmlns:a16="http://schemas.microsoft.com/office/drawing/2014/main" id="{26EC4240-C624-25B5-2F0D-C673D1909172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0800000">
              <a:off x="1518" y="4096"/>
              <a:ext cx="48" cy="144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6192" name="AutoShape 43">
              <a:extLst>
                <a:ext uri="{FF2B5EF4-FFF2-40B4-BE49-F238E27FC236}">
                  <a16:creationId xmlns:a16="http://schemas.microsoft.com/office/drawing/2014/main" id="{68D828E9-0CD2-1627-847D-D0691EDE76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6" y="2496"/>
              <a:ext cx="192" cy="288"/>
            </a:xfrm>
            <a:prstGeom prst="flowChartOffpageConnector">
              <a:avLst/>
            </a:prstGeom>
            <a:gradFill rotWithShape="1">
              <a:gsLst>
                <a:gs pos="0">
                  <a:srgbClr val="454545"/>
                </a:gs>
                <a:gs pos="100000">
                  <a:srgbClr val="969696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6193" name="Rectangle 44">
              <a:extLst>
                <a:ext uri="{FF2B5EF4-FFF2-40B4-BE49-F238E27FC236}">
                  <a16:creationId xmlns:a16="http://schemas.microsoft.com/office/drawing/2014/main" id="{AA09639B-C786-2D29-A8FA-BD1F11F272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4" y="2304"/>
              <a:ext cx="96" cy="192"/>
            </a:xfrm>
            <a:prstGeom prst="rect">
              <a:avLst/>
            </a:prstGeom>
            <a:gradFill rotWithShape="1">
              <a:gsLst>
                <a:gs pos="0">
                  <a:srgbClr val="969696"/>
                </a:gs>
                <a:gs pos="50000">
                  <a:srgbClr val="454545"/>
                </a:gs>
                <a:gs pos="100000">
                  <a:srgbClr val="969696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</p:grpSp>
      <p:grpSp>
        <p:nvGrpSpPr>
          <p:cNvPr id="6" name="Group 45">
            <a:extLst>
              <a:ext uri="{FF2B5EF4-FFF2-40B4-BE49-F238E27FC236}">
                <a16:creationId xmlns:a16="http://schemas.microsoft.com/office/drawing/2014/main" id="{A0B6DE8D-4849-F142-FFFC-137525CFDF6E}"/>
              </a:ext>
            </a:extLst>
          </p:cNvPr>
          <p:cNvGrpSpPr>
            <a:grpSpLocks/>
          </p:cNvGrpSpPr>
          <p:nvPr/>
        </p:nvGrpSpPr>
        <p:grpSpPr bwMode="auto">
          <a:xfrm rot="1547119">
            <a:off x="4211638" y="3789363"/>
            <a:ext cx="4724400" cy="457200"/>
            <a:chOff x="1152" y="1728"/>
            <a:chExt cx="2976" cy="288"/>
          </a:xfrm>
        </p:grpSpPr>
        <p:sp>
          <p:nvSpPr>
            <p:cNvPr id="6157" name="Rectangle 46">
              <a:extLst>
                <a:ext uri="{FF2B5EF4-FFF2-40B4-BE49-F238E27FC236}">
                  <a16:creationId xmlns:a16="http://schemas.microsoft.com/office/drawing/2014/main" id="{113723C0-BAEA-3EAB-02D1-A80BA66293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52" y="1728"/>
              <a:ext cx="2976" cy="288"/>
            </a:xfrm>
            <a:prstGeom prst="rect">
              <a:avLst/>
            </a:prstGeom>
            <a:blipFill dpi="0" rotWithShape="1">
              <a:blip r:embed="rId5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6158" name="Line 47">
              <a:extLst>
                <a:ext uri="{FF2B5EF4-FFF2-40B4-BE49-F238E27FC236}">
                  <a16:creationId xmlns:a16="http://schemas.microsoft.com/office/drawing/2014/main" id="{566E79D9-3616-54FE-731D-950672DFF49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44" y="1728"/>
              <a:ext cx="0" cy="9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159" name="Text Box 48">
              <a:extLst>
                <a:ext uri="{FF2B5EF4-FFF2-40B4-BE49-F238E27FC236}">
                  <a16:creationId xmlns:a16="http://schemas.microsoft.com/office/drawing/2014/main" id="{7DC82D83-73A9-7728-12C7-2FA53F8511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20" y="1832"/>
              <a:ext cx="96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 sz="1000" b="1">
                  <a:solidFill>
                    <a:srgbClr val="000000"/>
                  </a:solidFill>
                  <a:latin typeface="Arial" panose="020B0604020202020204" pitchFamily="34" charset="0"/>
                </a:rPr>
                <a:t>1</a:t>
              </a:r>
            </a:p>
          </p:txBody>
        </p:sp>
        <p:sp>
          <p:nvSpPr>
            <p:cNvPr id="6160" name="Line 49">
              <a:extLst>
                <a:ext uri="{FF2B5EF4-FFF2-40B4-BE49-F238E27FC236}">
                  <a16:creationId xmlns:a16="http://schemas.microsoft.com/office/drawing/2014/main" id="{A2E9D303-F315-3E2D-1171-6324515F8EF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36" y="1728"/>
              <a:ext cx="0" cy="9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161" name="Text Box 50">
              <a:extLst>
                <a:ext uri="{FF2B5EF4-FFF2-40B4-BE49-F238E27FC236}">
                  <a16:creationId xmlns:a16="http://schemas.microsoft.com/office/drawing/2014/main" id="{BEDC9594-0D98-F44B-7A1B-D785A77514F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12" y="1832"/>
              <a:ext cx="96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 sz="1000" b="1">
                  <a:solidFill>
                    <a:srgbClr val="000000"/>
                  </a:solidFill>
                  <a:latin typeface="Arial" panose="020B0604020202020204" pitchFamily="34" charset="0"/>
                </a:rPr>
                <a:t>2</a:t>
              </a:r>
            </a:p>
          </p:txBody>
        </p:sp>
        <p:sp>
          <p:nvSpPr>
            <p:cNvPr id="6162" name="Line 51">
              <a:extLst>
                <a:ext uri="{FF2B5EF4-FFF2-40B4-BE49-F238E27FC236}">
                  <a16:creationId xmlns:a16="http://schemas.microsoft.com/office/drawing/2014/main" id="{8F0BD088-8D0B-1E3C-5086-4FB08A7B92A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28" y="1728"/>
              <a:ext cx="0" cy="9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163" name="Text Box 52">
              <a:extLst>
                <a:ext uri="{FF2B5EF4-FFF2-40B4-BE49-F238E27FC236}">
                  <a16:creationId xmlns:a16="http://schemas.microsoft.com/office/drawing/2014/main" id="{EB20670E-29F4-45DD-39C0-2B35650F44C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4" y="1832"/>
              <a:ext cx="96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 sz="1000" b="1">
                  <a:solidFill>
                    <a:srgbClr val="000000"/>
                  </a:solidFill>
                  <a:latin typeface="Arial" panose="020B0604020202020204" pitchFamily="34" charset="0"/>
                </a:rPr>
                <a:t>3</a:t>
              </a:r>
            </a:p>
          </p:txBody>
        </p:sp>
        <p:sp>
          <p:nvSpPr>
            <p:cNvPr id="6164" name="Line 53">
              <a:extLst>
                <a:ext uri="{FF2B5EF4-FFF2-40B4-BE49-F238E27FC236}">
                  <a16:creationId xmlns:a16="http://schemas.microsoft.com/office/drawing/2014/main" id="{3C518FCC-E8A1-BB4C-FEF2-BE3F23BE2F7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20" y="1728"/>
              <a:ext cx="0" cy="9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165" name="Text Box 54">
              <a:extLst>
                <a:ext uri="{FF2B5EF4-FFF2-40B4-BE49-F238E27FC236}">
                  <a16:creationId xmlns:a16="http://schemas.microsoft.com/office/drawing/2014/main" id="{BD496A25-5CF7-CF34-F31F-2FD3D581FA5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96" y="1832"/>
              <a:ext cx="96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 sz="1000" b="1">
                  <a:solidFill>
                    <a:srgbClr val="000000"/>
                  </a:solidFill>
                  <a:latin typeface="Arial" panose="020B0604020202020204" pitchFamily="34" charset="0"/>
                </a:rPr>
                <a:t>4</a:t>
              </a:r>
            </a:p>
          </p:txBody>
        </p:sp>
        <p:sp>
          <p:nvSpPr>
            <p:cNvPr id="6166" name="Line 55">
              <a:extLst>
                <a:ext uri="{FF2B5EF4-FFF2-40B4-BE49-F238E27FC236}">
                  <a16:creationId xmlns:a16="http://schemas.microsoft.com/office/drawing/2014/main" id="{5B097AE0-CE3C-4E6D-C028-AE488DBFDDC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12" y="1728"/>
              <a:ext cx="0" cy="9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167" name="Text Box 56">
              <a:extLst>
                <a:ext uri="{FF2B5EF4-FFF2-40B4-BE49-F238E27FC236}">
                  <a16:creationId xmlns:a16="http://schemas.microsoft.com/office/drawing/2014/main" id="{B11A2B41-48FD-0238-DE93-38CC4820B20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88" y="1832"/>
              <a:ext cx="96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 sz="1000" b="1">
                  <a:solidFill>
                    <a:srgbClr val="000000"/>
                  </a:solidFill>
                  <a:latin typeface="Arial" panose="020B0604020202020204" pitchFamily="34" charset="0"/>
                </a:rPr>
                <a:t>5</a:t>
              </a:r>
            </a:p>
          </p:txBody>
        </p:sp>
        <p:sp>
          <p:nvSpPr>
            <p:cNvPr id="6168" name="Line 57">
              <a:extLst>
                <a:ext uri="{FF2B5EF4-FFF2-40B4-BE49-F238E27FC236}">
                  <a16:creationId xmlns:a16="http://schemas.microsoft.com/office/drawing/2014/main" id="{7E614AE2-91C0-180D-BE7F-54866E109BC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04" y="1728"/>
              <a:ext cx="0" cy="9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169" name="Text Box 58">
              <a:extLst>
                <a:ext uri="{FF2B5EF4-FFF2-40B4-BE49-F238E27FC236}">
                  <a16:creationId xmlns:a16="http://schemas.microsoft.com/office/drawing/2014/main" id="{A6927C91-0211-1408-69FD-8506F203800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80" y="1832"/>
              <a:ext cx="96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 sz="1000" b="1">
                  <a:solidFill>
                    <a:srgbClr val="000000"/>
                  </a:solidFill>
                  <a:latin typeface="Arial" panose="020B0604020202020204" pitchFamily="34" charset="0"/>
                </a:rPr>
                <a:t>6</a:t>
              </a:r>
            </a:p>
          </p:txBody>
        </p:sp>
        <p:sp>
          <p:nvSpPr>
            <p:cNvPr id="6170" name="Line 59">
              <a:extLst>
                <a:ext uri="{FF2B5EF4-FFF2-40B4-BE49-F238E27FC236}">
                  <a16:creationId xmlns:a16="http://schemas.microsoft.com/office/drawing/2014/main" id="{044D8535-3F11-6806-95F9-6D81EC7C4FA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96" y="1728"/>
              <a:ext cx="0" cy="9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171" name="Text Box 60">
              <a:extLst>
                <a:ext uri="{FF2B5EF4-FFF2-40B4-BE49-F238E27FC236}">
                  <a16:creationId xmlns:a16="http://schemas.microsoft.com/office/drawing/2014/main" id="{6E496869-632C-26DE-A014-8DEFBD7437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72" y="1832"/>
              <a:ext cx="96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 sz="1000" b="1">
                  <a:solidFill>
                    <a:srgbClr val="000000"/>
                  </a:solidFill>
                  <a:latin typeface="Arial" panose="020B0604020202020204" pitchFamily="34" charset="0"/>
                </a:rPr>
                <a:t>7</a:t>
              </a:r>
            </a:p>
          </p:txBody>
        </p:sp>
        <p:sp>
          <p:nvSpPr>
            <p:cNvPr id="6172" name="Line 61">
              <a:extLst>
                <a:ext uri="{FF2B5EF4-FFF2-40B4-BE49-F238E27FC236}">
                  <a16:creationId xmlns:a16="http://schemas.microsoft.com/office/drawing/2014/main" id="{162FB70B-B4A2-CB46-389C-08A193B67E9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88" y="1728"/>
              <a:ext cx="0" cy="9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173" name="Text Box 62">
              <a:extLst>
                <a:ext uri="{FF2B5EF4-FFF2-40B4-BE49-F238E27FC236}">
                  <a16:creationId xmlns:a16="http://schemas.microsoft.com/office/drawing/2014/main" id="{E29B2138-9F3F-CE25-182C-79B49DDE0AD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64" y="1832"/>
              <a:ext cx="96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 sz="1000" b="1">
                  <a:solidFill>
                    <a:srgbClr val="000000"/>
                  </a:solidFill>
                  <a:latin typeface="Arial" panose="020B0604020202020204" pitchFamily="34" charset="0"/>
                </a:rPr>
                <a:t>8</a:t>
              </a:r>
            </a:p>
          </p:txBody>
        </p:sp>
        <p:sp>
          <p:nvSpPr>
            <p:cNvPr id="6174" name="Line 63">
              <a:extLst>
                <a:ext uri="{FF2B5EF4-FFF2-40B4-BE49-F238E27FC236}">
                  <a16:creationId xmlns:a16="http://schemas.microsoft.com/office/drawing/2014/main" id="{C011A301-B24E-F0F7-75FD-2CB25D9414D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80" y="1728"/>
              <a:ext cx="0" cy="9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175" name="Text Box 64">
              <a:extLst>
                <a:ext uri="{FF2B5EF4-FFF2-40B4-BE49-F238E27FC236}">
                  <a16:creationId xmlns:a16="http://schemas.microsoft.com/office/drawing/2014/main" id="{F8D081DA-9552-88FE-B3C0-1C9DAABB7B1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56" y="1832"/>
              <a:ext cx="96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 sz="1000" b="1">
                  <a:solidFill>
                    <a:srgbClr val="000000"/>
                  </a:solidFill>
                  <a:latin typeface="Arial" panose="020B0604020202020204" pitchFamily="34" charset="0"/>
                </a:rPr>
                <a:t>9</a:t>
              </a:r>
            </a:p>
          </p:txBody>
        </p:sp>
        <p:sp>
          <p:nvSpPr>
            <p:cNvPr id="6176" name="Line 65">
              <a:extLst>
                <a:ext uri="{FF2B5EF4-FFF2-40B4-BE49-F238E27FC236}">
                  <a16:creationId xmlns:a16="http://schemas.microsoft.com/office/drawing/2014/main" id="{579B0617-6D07-988F-2D03-9B36B97642C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72" y="1728"/>
              <a:ext cx="0" cy="9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177" name="Text Box 66">
              <a:extLst>
                <a:ext uri="{FF2B5EF4-FFF2-40B4-BE49-F238E27FC236}">
                  <a16:creationId xmlns:a16="http://schemas.microsoft.com/office/drawing/2014/main" id="{1F129192-2407-E65F-D08E-BD3E35F9BA5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48" y="1832"/>
              <a:ext cx="96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 sz="1000" b="1">
                  <a:solidFill>
                    <a:srgbClr val="000000"/>
                  </a:solidFill>
                  <a:latin typeface="Arial" panose="020B0604020202020204" pitchFamily="34" charset="0"/>
                </a:rPr>
                <a:t>10</a:t>
              </a:r>
            </a:p>
          </p:txBody>
        </p:sp>
        <p:sp>
          <p:nvSpPr>
            <p:cNvPr id="6178" name="Line 67">
              <a:extLst>
                <a:ext uri="{FF2B5EF4-FFF2-40B4-BE49-F238E27FC236}">
                  <a16:creationId xmlns:a16="http://schemas.microsoft.com/office/drawing/2014/main" id="{9B0192B4-F392-7621-7E79-9BC9DA121B0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64" y="1728"/>
              <a:ext cx="0" cy="9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179" name="Text Box 68">
              <a:extLst>
                <a:ext uri="{FF2B5EF4-FFF2-40B4-BE49-F238E27FC236}">
                  <a16:creationId xmlns:a16="http://schemas.microsoft.com/office/drawing/2014/main" id="{34C1F8E7-17AA-651F-353E-4044F657508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40" y="1832"/>
              <a:ext cx="96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 sz="1000" b="1">
                  <a:solidFill>
                    <a:srgbClr val="000000"/>
                  </a:solidFill>
                  <a:latin typeface="Arial" panose="020B0604020202020204" pitchFamily="34" charset="0"/>
                </a:rPr>
                <a:t>11</a:t>
              </a:r>
            </a:p>
          </p:txBody>
        </p:sp>
        <p:sp>
          <p:nvSpPr>
            <p:cNvPr id="6180" name="Line 69">
              <a:extLst>
                <a:ext uri="{FF2B5EF4-FFF2-40B4-BE49-F238E27FC236}">
                  <a16:creationId xmlns:a16="http://schemas.microsoft.com/office/drawing/2014/main" id="{15BEAFC6-928E-092A-6343-5100A38DAAC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56" y="1728"/>
              <a:ext cx="0" cy="9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181" name="Text Box 70">
              <a:extLst>
                <a:ext uri="{FF2B5EF4-FFF2-40B4-BE49-F238E27FC236}">
                  <a16:creationId xmlns:a16="http://schemas.microsoft.com/office/drawing/2014/main" id="{B592B0D0-68D4-1543-7437-4CFEC84D59F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32" y="1832"/>
              <a:ext cx="96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 sz="1000" b="1">
                  <a:solidFill>
                    <a:srgbClr val="000000"/>
                  </a:solidFill>
                  <a:latin typeface="Arial" panose="020B0604020202020204" pitchFamily="34" charset="0"/>
                </a:rPr>
                <a:t>12</a:t>
              </a:r>
            </a:p>
          </p:txBody>
        </p:sp>
        <p:sp>
          <p:nvSpPr>
            <p:cNvPr id="6182" name="Line 71">
              <a:extLst>
                <a:ext uri="{FF2B5EF4-FFF2-40B4-BE49-F238E27FC236}">
                  <a16:creationId xmlns:a16="http://schemas.microsoft.com/office/drawing/2014/main" id="{74AE0EEF-7C3F-9D7D-3420-07B4A594F94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48" y="1728"/>
              <a:ext cx="0" cy="9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183" name="Text Box 72">
              <a:extLst>
                <a:ext uri="{FF2B5EF4-FFF2-40B4-BE49-F238E27FC236}">
                  <a16:creationId xmlns:a16="http://schemas.microsoft.com/office/drawing/2014/main" id="{BCF87619-D633-B9C1-D7DE-8E9931DE92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24" y="1832"/>
              <a:ext cx="96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 sz="1000" b="1">
                  <a:solidFill>
                    <a:srgbClr val="000000"/>
                  </a:solidFill>
                  <a:latin typeface="Arial" panose="020B0604020202020204" pitchFamily="34" charset="0"/>
                </a:rPr>
                <a:t>13</a:t>
              </a:r>
            </a:p>
          </p:txBody>
        </p:sp>
        <p:sp>
          <p:nvSpPr>
            <p:cNvPr id="6184" name="Line 73">
              <a:extLst>
                <a:ext uri="{FF2B5EF4-FFF2-40B4-BE49-F238E27FC236}">
                  <a16:creationId xmlns:a16="http://schemas.microsoft.com/office/drawing/2014/main" id="{39E38E95-2AC9-ED7E-1C1A-EBF83FA9953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40" y="1728"/>
              <a:ext cx="0" cy="9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185" name="Text Box 74">
              <a:extLst>
                <a:ext uri="{FF2B5EF4-FFF2-40B4-BE49-F238E27FC236}">
                  <a16:creationId xmlns:a16="http://schemas.microsoft.com/office/drawing/2014/main" id="{E8BBFD07-3ED0-D7BE-1587-C7EB4E2213C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16" y="1832"/>
              <a:ext cx="96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 sz="1000" b="1">
                  <a:solidFill>
                    <a:srgbClr val="000000"/>
                  </a:solidFill>
                  <a:latin typeface="Arial" panose="020B0604020202020204" pitchFamily="34" charset="0"/>
                </a:rPr>
                <a:t>14</a:t>
              </a:r>
            </a:p>
          </p:txBody>
        </p:sp>
        <p:sp>
          <p:nvSpPr>
            <p:cNvPr id="6186" name="Line 75">
              <a:extLst>
                <a:ext uri="{FF2B5EF4-FFF2-40B4-BE49-F238E27FC236}">
                  <a16:creationId xmlns:a16="http://schemas.microsoft.com/office/drawing/2014/main" id="{59E66ED2-BEA9-E709-426D-27AA4CD8C7C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32" y="1728"/>
              <a:ext cx="0" cy="9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187" name="Text Box 76">
              <a:extLst>
                <a:ext uri="{FF2B5EF4-FFF2-40B4-BE49-F238E27FC236}">
                  <a16:creationId xmlns:a16="http://schemas.microsoft.com/office/drawing/2014/main" id="{6C820C30-2DB1-7C6A-C7B2-4D48C447219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08" y="1832"/>
              <a:ext cx="96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 sz="1000" b="1">
                  <a:solidFill>
                    <a:srgbClr val="000000"/>
                  </a:solidFill>
                  <a:latin typeface="Arial" panose="020B0604020202020204" pitchFamily="34" charset="0"/>
                </a:rPr>
                <a:t>15</a:t>
              </a:r>
            </a:p>
          </p:txBody>
        </p:sp>
      </p:grpSp>
      <p:grpSp>
        <p:nvGrpSpPr>
          <p:cNvPr id="7" name="Group 77">
            <a:extLst>
              <a:ext uri="{FF2B5EF4-FFF2-40B4-BE49-F238E27FC236}">
                <a16:creationId xmlns:a16="http://schemas.microsoft.com/office/drawing/2014/main" id="{93B4E80C-5D52-9C3E-F90E-8F0E4E2FAB1C}"/>
              </a:ext>
            </a:extLst>
          </p:cNvPr>
          <p:cNvGrpSpPr>
            <a:grpSpLocks/>
          </p:cNvGrpSpPr>
          <p:nvPr/>
        </p:nvGrpSpPr>
        <p:grpSpPr bwMode="auto">
          <a:xfrm rot="2987781">
            <a:off x="5364163" y="4652963"/>
            <a:ext cx="152400" cy="1447800"/>
            <a:chOff x="1968" y="1488"/>
            <a:chExt cx="240" cy="2112"/>
          </a:xfrm>
        </p:grpSpPr>
        <p:sp>
          <p:nvSpPr>
            <p:cNvPr id="6155" name="Rectangle 78">
              <a:extLst>
                <a:ext uri="{FF2B5EF4-FFF2-40B4-BE49-F238E27FC236}">
                  <a16:creationId xmlns:a16="http://schemas.microsoft.com/office/drawing/2014/main" id="{79409AE1-D82E-BA44-CCFB-0428FFAFDB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8" y="1488"/>
              <a:ext cx="240" cy="1872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6156" name="AutoShape 79">
              <a:extLst>
                <a:ext uri="{FF2B5EF4-FFF2-40B4-BE49-F238E27FC236}">
                  <a16:creationId xmlns:a16="http://schemas.microsoft.com/office/drawing/2014/main" id="{33280B8F-8BFE-0E98-8A37-A6321EE9A3E9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0800000">
              <a:off x="1968" y="3360"/>
              <a:ext cx="240" cy="240"/>
            </a:xfrm>
            <a:prstGeom prst="triangle">
              <a:avLst>
                <a:gd name="adj" fmla="val 50000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rgbClr val="4D4D4D"/>
                </a:gs>
              </a:gsLst>
              <a:path path="rect">
                <a:fillToRect l="100000" b="100000"/>
              </a:path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1" presetID="26" presetClass="entr" presetSubtype="0" repeatCount="2000" fill="hold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7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84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8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89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9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1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9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0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0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0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/>
      <p:bldP spid="9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5">
            <a:extLst>
              <a:ext uri="{FF2B5EF4-FFF2-40B4-BE49-F238E27FC236}">
                <a16:creationId xmlns:a16="http://schemas.microsoft.com/office/drawing/2014/main" id="{6D429B83-FADC-DE98-1EC1-0F90FA214D50}"/>
              </a:ext>
            </a:extLst>
          </p:cNvPr>
          <p:cNvPicPr/>
          <p:nvPr/>
        </p:nvPicPr>
        <p:blipFill>
          <a:blip r:embed="rId2"/>
          <a:stretch/>
        </p:blipFill>
        <p:spPr>
          <a:xfrm>
            <a:off x="2160" y="0"/>
            <a:ext cx="9139680" cy="6857640"/>
          </a:xfrm>
          <a:prstGeom prst="rect">
            <a:avLst/>
          </a:prstGeom>
          <a:ln>
            <a:noFill/>
          </a:ln>
        </p:spPr>
      </p:pic>
      <p:grpSp>
        <p:nvGrpSpPr>
          <p:cNvPr id="2" name="Group 2">
            <a:extLst>
              <a:ext uri="{FF2B5EF4-FFF2-40B4-BE49-F238E27FC236}">
                <a16:creationId xmlns:a16="http://schemas.microsoft.com/office/drawing/2014/main" id="{A39DF64C-7769-3E01-BDED-43B0FFAF4BAE}"/>
              </a:ext>
            </a:extLst>
          </p:cNvPr>
          <p:cNvGrpSpPr>
            <a:grpSpLocks/>
          </p:cNvGrpSpPr>
          <p:nvPr/>
        </p:nvGrpSpPr>
        <p:grpSpPr bwMode="auto">
          <a:xfrm>
            <a:off x="1116013" y="2427288"/>
            <a:ext cx="5973762" cy="2960687"/>
            <a:chOff x="514" y="754"/>
            <a:chExt cx="3763" cy="1865"/>
          </a:xfrm>
        </p:grpSpPr>
        <p:sp>
          <p:nvSpPr>
            <p:cNvPr id="7197" name="Freeform 3">
              <a:extLst>
                <a:ext uri="{FF2B5EF4-FFF2-40B4-BE49-F238E27FC236}">
                  <a16:creationId xmlns:a16="http://schemas.microsoft.com/office/drawing/2014/main" id="{817AAD38-3E33-F4F7-34B5-D3D0B7FAF4FA}"/>
                </a:ext>
              </a:extLst>
            </p:cNvPr>
            <p:cNvSpPr>
              <a:spLocks/>
            </p:cNvSpPr>
            <p:nvPr/>
          </p:nvSpPr>
          <p:spPr bwMode="auto">
            <a:xfrm>
              <a:off x="612" y="2548"/>
              <a:ext cx="3662" cy="3"/>
            </a:xfrm>
            <a:custGeom>
              <a:avLst/>
              <a:gdLst>
                <a:gd name="T0" fmla="*/ 3662 w 4554"/>
                <a:gd name="T1" fmla="*/ 0 h 3"/>
                <a:gd name="T2" fmla="*/ 0 w 4554"/>
                <a:gd name="T3" fmla="*/ 3 h 3"/>
                <a:gd name="T4" fmla="*/ 0 60000 65536"/>
                <a:gd name="T5" fmla="*/ 0 60000 65536"/>
                <a:gd name="T6" fmla="*/ 0 w 4554"/>
                <a:gd name="T7" fmla="*/ 0 h 3"/>
                <a:gd name="T8" fmla="*/ 4554 w 4554"/>
                <a:gd name="T9" fmla="*/ 3 h 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554" h="3">
                  <a:moveTo>
                    <a:pt x="4554" y="0"/>
                  </a:moveTo>
                  <a:lnTo>
                    <a:pt x="0" y="3"/>
                  </a:lnTo>
                </a:path>
              </a:pathLst>
            </a:custGeom>
            <a:noFill/>
            <a:ln w="57150" cap="flat" cmpd="sng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98" name="Oval 4">
              <a:extLst>
                <a:ext uri="{FF2B5EF4-FFF2-40B4-BE49-F238E27FC236}">
                  <a16:creationId xmlns:a16="http://schemas.microsoft.com/office/drawing/2014/main" id="{B3CD1120-7121-FF52-7940-5E175FFE0E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36" y="2478"/>
              <a:ext cx="36" cy="141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7199" name="Text Box 5">
              <a:extLst>
                <a:ext uri="{FF2B5EF4-FFF2-40B4-BE49-F238E27FC236}">
                  <a16:creationId xmlns:a16="http://schemas.microsoft.com/office/drawing/2014/main" id="{FE541DCF-598A-FF86-9E8A-7D3B8CD5D01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13" y="2106"/>
              <a:ext cx="228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algn="ctr"/>
              <a:r>
                <a:rPr lang="ru-RU" altLang="ru-RU" sz="1400" b="1">
                  <a:solidFill>
                    <a:srgbClr val="000000"/>
                  </a:solidFill>
                  <a:latin typeface="Times New Roman" panose="02020603050405020304" pitchFamily="18" charset="0"/>
                  <a:cs typeface="Arial" panose="020B0604020202020204" pitchFamily="34" charset="0"/>
                </a:rPr>
                <a:t>10</a:t>
              </a:r>
            </a:p>
          </p:txBody>
        </p:sp>
        <p:sp>
          <p:nvSpPr>
            <p:cNvPr id="7200" name="Text Box 6">
              <a:extLst>
                <a:ext uri="{FF2B5EF4-FFF2-40B4-BE49-F238E27FC236}">
                  <a16:creationId xmlns:a16="http://schemas.microsoft.com/office/drawing/2014/main" id="{3E8EC32C-A67B-C70B-7FF8-1999DE04030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72" y="1855"/>
              <a:ext cx="324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algn="ctr"/>
              <a:r>
                <a:rPr lang="ru-RU" altLang="ru-RU" sz="1400" b="1">
                  <a:solidFill>
                    <a:srgbClr val="000000"/>
                  </a:solidFill>
                  <a:latin typeface="Times New Roman" panose="02020603050405020304" pitchFamily="18" charset="0"/>
                  <a:cs typeface="Arial" panose="020B0604020202020204" pitchFamily="34" charset="0"/>
                </a:rPr>
                <a:t>20</a:t>
              </a:r>
            </a:p>
          </p:txBody>
        </p:sp>
        <p:sp>
          <p:nvSpPr>
            <p:cNvPr id="7201" name="Text Box 7">
              <a:extLst>
                <a:ext uri="{FF2B5EF4-FFF2-40B4-BE49-F238E27FC236}">
                  <a16:creationId xmlns:a16="http://schemas.microsoft.com/office/drawing/2014/main" id="{5B0D7559-283F-09CF-2866-5526715504C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85" y="1200"/>
              <a:ext cx="228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algn="ctr"/>
              <a:r>
                <a:rPr lang="ru-RU" altLang="ru-RU" sz="1400" b="1">
                  <a:solidFill>
                    <a:srgbClr val="000000"/>
                  </a:solidFill>
                  <a:latin typeface="Times New Roman" panose="02020603050405020304" pitchFamily="18" charset="0"/>
                  <a:cs typeface="Arial" panose="020B0604020202020204" pitchFamily="34" charset="0"/>
                </a:rPr>
                <a:t>50</a:t>
              </a:r>
            </a:p>
          </p:txBody>
        </p:sp>
        <p:sp>
          <p:nvSpPr>
            <p:cNvPr id="7202" name="Text Box 8">
              <a:extLst>
                <a:ext uri="{FF2B5EF4-FFF2-40B4-BE49-F238E27FC236}">
                  <a16:creationId xmlns:a16="http://schemas.microsoft.com/office/drawing/2014/main" id="{55CB7C9B-9FED-3D3D-89D0-763A15F091B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45" y="1036"/>
              <a:ext cx="228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algn="ctr"/>
              <a:r>
                <a:rPr lang="ru-RU" altLang="ru-RU" sz="1400" b="1">
                  <a:solidFill>
                    <a:srgbClr val="000000"/>
                  </a:solidFill>
                  <a:latin typeface="Times New Roman" panose="02020603050405020304" pitchFamily="18" charset="0"/>
                  <a:cs typeface="Arial" panose="020B0604020202020204" pitchFamily="34" charset="0"/>
                </a:rPr>
                <a:t>60</a:t>
              </a:r>
            </a:p>
          </p:txBody>
        </p:sp>
        <p:sp>
          <p:nvSpPr>
            <p:cNvPr id="7203" name="Text Box 9">
              <a:extLst>
                <a:ext uri="{FF2B5EF4-FFF2-40B4-BE49-F238E27FC236}">
                  <a16:creationId xmlns:a16="http://schemas.microsoft.com/office/drawing/2014/main" id="{58ABDD5A-6827-5DBC-8C5F-5AF9D0086F6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70" y="879"/>
              <a:ext cx="228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algn="ctr"/>
              <a:r>
                <a:rPr lang="ru-RU" altLang="ru-RU" sz="1400" b="1">
                  <a:solidFill>
                    <a:srgbClr val="000000"/>
                  </a:solidFill>
                  <a:latin typeface="Times New Roman" panose="02020603050405020304" pitchFamily="18" charset="0"/>
                  <a:cs typeface="Arial" panose="020B0604020202020204" pitchFamily="34" charset="0"/>
                </a:rPr>
                <a:t>70</a:t>
              </a:r>
            </a:p>
          </p:txBody>
        </p:sp>
        <p:sp>
          <p:nvSpPr>
            <p:cNvPr id="7204" name="Text Box 10">
              <a:extLst>
                <a:ext uri="{FF2B5EF4-FFF2-40B4-BE49-F238E27FC236}">
                  <a16:creationId xmlns:a16="http://schemas.microsoft.com/office/drawing/2014/main" id="{C62F2725-39D9-1C06-C303-32934615A50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29" y="769"/>
              <a:ext cx="345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algn="ctr"/>
              <a:r>
                <a:rPr lang="ru-RU" altLang="ru-RU" sz="1400" b="1">
                  <a:solidFill>
                    <a:srgbClr val="000000"/>
                  </a:solidFill>
                  <a:latin typeface="Times New Roman" panose="02020603050405020304" pitchFamily="18" charset="0"/>
                  <a:cs typeface="Arial" panose="020B0604020202020204" pitchFamily="34" charset="0"/>
                </a:rPr>
                <a:t>80</a:t>
              </a:r>
            </a:p>
          </p:txBody>
        </p:sp>
        <p:sp>
          <p:nvSpPr>
            <p:cNvPr id="7205" name="Text Box 11">
              <a:extLst>
                <a:ext uri="{FF2B5EF4-FFF2-40B4-BE49-F238E27FC236}">
                  <a16:creationId xmlns:a16="http://schemas.microsoft.com/office/drawing/2014/main" id="{EC8339F8-958C-8EC1-124E-0C2AC29F790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47" y="967"/>
              <a:ext cx="274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algn="ctr"/>
              <a:r>
                <a:rPr lang="ru-RU" altLang="ru-RU" sz="1600" b="1">
                  <a:solidFill>
                    <a:srgbClr val="FF0000"/>
                  </a:solidFill>
                  <a:latin typeface="Batang" panose="02030600000101010101" pitchFamily="18" charset="-127"/>
                  <a:cs typeface="Arial" panose="020B0604020202020204" pitchFamily="34" charset="0"/>
                </a:rPr>
                <a:t>90</a:t>
              </a:r>
            </a:p>
          </p:txBody>
        </p:sp>
        <p:sp>
          <p:nvSpPr>
            <p:cNvPr id="7206" name="Text Box 12">
              <a:extLst>
                <a:ext uri="{FF2B5EF4-FFF2-40B4-BE49-F238E27FC236}">
                  <a16:creationId xmlns:a16="http://schemas.microsoft.com/office/drawing/2014/main" id="{625D11D7-7822-4586-B94A-5E9E9B1AA49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38" y="769"/>
              <a:ext cx="284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algn="ctr"/>
              <a:r>
                <a:rPr lang="ru-RU" altLang="ru-RU" sz="1400" b="1">
                  <a:solidFill>
                    <a:srgbClr val="000000"/>
                  </a:solidFill>
                  <a:latin typeface="Times New Roman" panose="02020603050405020304" pitchFamily="18" charset="0"/>
                  <a:cs typeface="Arial" panose="020B0604020202020204" pitchFamily="34" charset="0"/>
                </a:rPr>
                <a:t>100</a:t>
              </a:r>
            </a:p>
          </p:txBody>
        </p:sp>
        <p:sp>
          <p:nvSpPr>
            <p:cNvPr id="7207" name="Text Box 13">
              <a:extLst>
                <a:ext uri="{FF2B5EF4-FFF2-40B4-BE49-F238E27FC236}">
                  <a16:creationId xmlns:a16="http://schemas.microsoft.com/office/drawing/2014/main" id="{7589E9F3-0749-2A2A-25A1-A18573C7C9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23" y="845"/>
              <a:ext cx="285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algn="ctr"/>
              <a:r>
                <a:rPr lang="ru-RU" altLang="ru-RU" sz="1400" b="1">
                  <a:solidFill>
                    <a:srgbClr val="000000"/>
                  </a:solidFill>
                  <a:latin typeface="Times New Roman" panose="02020603050405020304" pitchFamily="18" charset="0"/>
                  <a:cs typeface="Arial" panose="020B0604020202020204" pitchFamily="34" charset="0"/>
                </a:rPr>
                <a:t>110</a:t>
              </a:r>
            </a:p>
          </p:txBody>
        </p:sp>
        <p:sp>
          <p:nvSpPr>
            <p:cNvPr id="7208" name="Text Box 14">
              <a:extLst>
                <a:ext uri="{FF2B5EF4-FFF2-40B4-BE49-F238E27FC236}">
                  <a16:creationId xmlns:a16="http://schemas.microsoft.com/office/drawing/2014/main" id="{68F16203-39D2-1C0B-9DC7-56BE0F40BBF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93" y="956"/>
              <a:ext cx="283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algn="ctr"/>
              <a:r>
                <a:rPr lang="ru-RU" altLang="ru-RU" sz="1400" b="1">
                  <a:solidFill>
                    <a:srgbClr val="000000"/>
                  </a:solidFill>
                  <a:latin typeface="Times New Roman" panose="02020603050405020304" pitchFamily="18" charset="0"/>
                  <a:cs typeface="Arial" panose="020B0604020202020204" pitchFamily="34" charset="0"/>
                </a:rPr>
                <a:t>120</a:t>
              </a:r>
            </a:p>
          </p:txBody>
        </p:sp>
        <p:sp>
          <p:nvSpPr>
            <p:cNvPr id="7209" name="Text Box 15">
              <a:extLst>
                <a:ext uri="{FF2B5EF4-FFF2-40B4-BE49-F238E27FC236}">
                  <a16:creationId xmlns:a16="http://schemas.microsoft.com/office/drawing/2014/main" id="{4D86ABB8-D101-AFCF-251A-6D0114BDB2F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47" y="1152"/>
              <a:ext cx="284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algn="ctr"/>
              <a:r>
                <a:rPr lang="ru-RU" altLang="ru-RU" sz="1400" b="1">
                  <a:solidFill>
                    <a:srgbClr val="000000"/>
                  </a:solidFill>
                  <a:latin typeface="Times New Roman" panose="02020603050405020304" pitchFamily="18" charset="0"/>
                  <a:cs typeface="Arial" panose="020B0604020202020204" pitchFamily="34" charset="0"/>
                </a:rPr>
                <a:t>130</a:t>
              </a:r>
            </a:p>
          </p:txBody>
        </p:sp>
        <p:sp>
          <p:nvSpPr>
            <p:cNvPr id="7210" name="Text Box 16">
              <a:extLst>
                <a:ext uri="{FF2B5EF4-FFF2-40B4-BE49-F238E27FC236}">
                  <a16:creationId xmlns:a16="http://schemas.microsoft.com/office/drawing/2014/main" id="{9EF0224E-6F3B-409E-6606-CAFDC7F84C0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45" y="1307"/>
              <a:ext cx="284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algn="ctr"/>
              <a:r>
                <a:rPr lang="ru-RU" altLang="ru-RU" sz="1400" b="1">
                  <a:solidFill>
                    <a:srgbClr val="000000"/>
                  </a:solidFill>
                  <a:latin typeface="Times New Roman" panose="02020603050405020304" pitchFamily="18" charset="0"/>
                  <a:cs typeface="Arial" panose="020B0604020202020204" pitchFamily="34" charset="0"/>
                </a:rPr>
                <a:t>140</a:t>
              </a:r>
            </a:p>
          </p:txBody>
        </p:sp>
        <p:sp>
          <p:nvSpPr>
            <p:cNvPr id="7211" name="Text Box 17">
              <a:extLst>
                <a:ext uri="{FF2B5EF4-FFF2-40B4-BE49-F238E27FC236}">
                  <a16:creationId xmlns:a16="http://schemas.microsoft.com/office/drawing/2014/main" id="{443226F6-2074-9E7D-3266-5B2C95DFE55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81" y="1543"/>
              <a:ext cx="283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algn="ctr"/>
              <a:r>
                <a:rPr lang="ru-RU" altLang="ru-RU" sz="1400" b="1">
                  <a:solidFill>
                    <a:srgbClr val="000000"/>
                  </a:solidFill>
                  <a:latin typeface="Times New Roman" panose="02020603050405020304" pitchFamily="18" charset="0"/>
                  <a:cs typeface="Arial" panose="020B0604020202020204" pitchFamily="34" charset="0"/>
                </a:rPr>
                <a:t>150</a:t>
              </a:r>
            </a:p>
          </p:txBody>
        </p:sp>
        <p:sp>
          <p:nvSpPr>
            <p:cNvPr id="7212" name="Text Box 18">
              <a:extLst>
                <a:ext uri="{FF2B5EF4-FFF2-40B4-BE49-F238E27FC236}">
                  <a16:creationId xmlns:a16="http://schemas.microsoft.com/office/drawing/2014/main" id="{5738216E-EF8C-B8C7-D130-B424F2E6BD4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" y="1818"/>
              <a:ext cx="286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algn="ctr"/>
              <a:r>
                <a:rPr lang="ru-RU" altLang="ru-RU" sz="1400" b="1">
                  <a:solidFill>
                    <a:srgbClr val="000000"/>
                  </a:solidFill>
                  <a:latin typeface="Times New Roman" panose="02020603050405020304" pitchFamily="18" charset="0"/>
                  <a:cs typeface="Arial" panose="020B0604020202020204" pitchFamily="34" charset="0"/>
                </a:rPr>
                <a:t>160</a:t>
              </a:r>
            </a:p>
          </p:txBody>
        </p:sp>
        <p:sp>
          <p:nvSpPr>
            <p:cNvPr id="7213" name="Text Box 19">
              <a:extLst>
                <a:ext uri="{FF2B5EF4-FFF2-40B4-BE49-F238E27FC236}">
                  <a16:creationId xmlns:a16="http://schemas.microsoft.com/office/drawing/2014/main" id="{66F8745F-7B80-CE55-28CF-3161EE594C0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12" y="2082"/>
              <a:ext cx="409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algn="ctr"/>
              <a:r>
                <a:rPr lang="ru-RU" altLang="ru-RU" sz="1400" b="1">
                  <a:solidFill>
                    <a:srgbClr val="000000"/>
                  </a:solidFill>
                  <a:latin typeface="Times New Roman" panose="02020603050405020304" pitchFamily="18" charset="0"/>
                  <a:cs typeface="Arial" panose="020B0604020202020204" pitchFamily="34" charset="0"/>
                </a:rPr>
                <a:t>170</a:t>
              </a:r>
            </a:p>
          </p:txBody>
        </p:sp>
        <p:sp>
          <p:nvSpPr>
            <p:cNvPr id="7214" name="Text Box 20">
              <a:extLst>
                <a:ext uri="{FF2B5EF4-FFF2-40B4-BE49-F238E27FC236}">
                  <a16:creationId xmlns:a16="http://schemas.microsoft.com/office/drawing/2014/main" id="{84326A0A-1581-EBEC-5188-5EDED55960C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4" y="2374"/>
              <a:ext cx="367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algn="ctr"/>
              <a:r>
                <a:rPr lang="ru-RU" altLang="ru-RU" sz="1400" b="1">
                  <a:solidFill>
                    <a:srgbClr val="000000"/>
                  </a:solidFill>
                  <a:latin typeface="Times New Roman" panose="02020603050405020304" pitchFamily="18" charset="0"/>
                  <a:cs typeface="Arial" panose="020B0604020202020204" pitchFamily="34" charset="0"/>
                </a:rPr>
                <a:t>   180</a:t>
              </a:r>
            </a:p>
          </p:txBody>
        </p:sp>
        <p:sp>
          <p:nvSpPr>
            <p:cNvPr id="7215" name="Text Box 21">
              <a:extLst>
                <a:ext uri="{FF2B5EF4-FFF2-40B4-BE49-F238E27FC236}">
                  <a16:creationId xmlns:a16="http://schemas.microsoft.com/office/drawing/2014/main" id="{0D2543BF-4414-0449-1564-13A2140A47D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5" y="2365"/>
              <a:ext cx="284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algn="ctr"/>
              <a:r>
                <a:rPr lang="ru-RU" altLang="ru-RU" sz="1400" b="1">
                  <a:solidFill>
                    <a:srgbClr val="000000"/>
                  </a:solidFill>
                  <a:latin typeface="Times New Roman" panose="02020603050405020304" pitchFamily="18" charset="0"/>
                  <a:cs typeface="Arial" panose="020B0604020202020204" pitchFamily="34" charset="0"/>
                </a:rPr>
                <a:t>180</a:t>
              </a:r>
            </a:p>
          </p:txBody>
        </p:sp>
        <p:sp>
          <p:nvSpPr>
            <p:cNvPr id="7216" name="Text Box 22">
              <a:extLst>
                <a:ext uri="{FF2B5EF4-FFF2-40B4-BE49-F238E27FC236}">
                  <a16:creationId xmlns:a16="http://schemas.microsoft.com/office/drawing/2014/main" id="{D8CDA90D-6443-0A71-78B9-F4312A26305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39" y="2160"/>
              <a:ext cx="284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algn="ctr"/>
              <a:r>
                <a:rPr lang="ru-RU" altLang="ru-RU" sz="1400" b="1">
                  <a:solidFill>
                    <a:srgbClr val="000000"/>
                  </a:solidFill>
                  <a:latin typeface="Times New Roman" panose="02020603050405020304" pitchFamily="18" charset="0"/>
                  <a:cs typeface="Arial" panose="020B0604020202020204" pitchFamily="34" charset="0"/>
                </a:rPr>
                <a:t>170</a:t>
              </a:r>
            </a:p>
          </p:txBody>
        </p:sp>
        <p:sp>
          <p:nvSpPr>
            <p:cNvPr id="7217" name="Text Box 23">
              <a:extLst>
                <a:ext uri="{FF2B5EF4-FFF2-40B4-BE49-F238E27FC236}">
                  <a16:creationId xmlns:a16="http://schemas.microsoft.com/office/drawing/2014/main" id="{10E59F20-489E-0A3F-B10F-D2D32E4AF46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60" y="1968"/>
              <a:ext cx="284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algn="ctr"/>
              <a:r>
                <a:rPr lang="ru-RU" altLang="ru-RU" sz="1400" b="1">
                  <a:solidFill>
                    <a:srgbClr val="000000"/>
                  </a:solidFill>
                  <a:latin typeface="Times New Roman" panose="02020603050405020304" pitchFamily="18" charset="0"/>
                  <a:cs typeface="Arial" panose="020B0604020202020204" pitchFamily="34" charset="0"/>
                </a:rPr>
                <a:t>160</a:t>
              </a:r>
            </a:p>
          </p:txBody>
        </p:sp>
        <p:sp>
          <p:nvSpPr>
            <p:cNvPr id="7218" name="Text Box 24">
              <a:extLst>
                <a:ext uri="{FF2B5EF4-FFF2-40B4-BE49-F238E27FC236}">
                  <a16:creationId xmlns:a16="http://schemas.microsoft.com/office/drawing/2014/main" id="{2AF8DE33-A0C4-06B3-274A-AFB6F38B69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70" y="1832"/>
              <a:ext cx="284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algn="ctr"/>
              <a:r>
                <a:rPr lang="ru-RU" altLang="ru-RU" sz="1400" b="1">
                  <a:solidFill>
                    <a:srgbClr val="000000"/>
                  </a:solidFill>
                  <a:latin typeface="Times New Roman" panose="02020603050405020304" pitchFamily="18" charset="0"/>
                  <a:cs typeface="Arial" panose="020B0604020202020204" pitchFamily="34" charset="0"/>
                </a:rPr>
                <a:t>150</a:t>
              </a:r>
            </a:p>
          </p:txBody>
        </p:sp>
        <p:sp>
          <p:nvSpPr>
            <p:cNvPr id="7219" name="Text Box 25">
              <a:extLst>
                <a:ext uri="{FF2B5EF4-FFF2-40B4-BE49-F238E27FC236}">
                  <a16:creationId xmlns:a16="http://schemas.microsoft.com/office/drawing/2014/main" id="{75BD9ADF-6854-F129-92B9-1EA0CE3BA5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67" y="1661"/>
              <a:ext cx="284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algn="ctr"/>
              <a:r>
                <a:rPr lang="ru-RU" altLang="ru-RU" sz="1400" b="1">
                  <a:solidFill>
                    <a:srgbClr val="000000"/>
                  </a:solidFill>
                  <a:latin typeface="Times New Roman" panose="02020603050405020304" pitchFamily="18" charset="0"/>
                  <a:cs typeface="Arial" panose="020B0604020202020204" pitchFamily="34" charset="0"/>
                </a:rPr>
                <a:t>140</a:t>
              </a:r>
            </a:p>
          </p:txBody>
        </p:sp>
        <p:sp>
          <p:nvSpPr>
            <p:cNvPr id="7220" name="Text Box 26">
              <a:extLst>
                <a:ext uri="{FF2B5EF4-FFF2-40B4-BE49-F238E27FC236}">
                  <a16:creationId xmlns:a16="http://schemas.microsoft.com/office/drawing/2014/main" id="{A3B3D645-A07C-204C-53D6-F4B9BE0B6F5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98" y="1480"/>
              <a:ext cx="284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algn="ctr"/>
              <a:r>
                <a:rPr lang="ru-RU" altLang="ru-RU" sz="1400" b="1">
                  <a:solidFill>
                    <a:srgbClr val="000000"/>
                  </a:solidFill>
                  <a:latin typeface="Times New Roman" panose="02020603050405020304" pitchFamily="18" charset="0"/>
                  <a:cs typeface="Arial" panose="020B0604020202020204" pitchFamily="34" charset="0"/>
                </a:rPr>
                <a:t>130</a:t>
              </a:r>
            </a:p>
          </p:txBody>
        </p:sp>
        <p:sp>
          <p:nvSpPr>
            <p:cNvPr id="7221" name="Text Box 27">
              <a:extLst>
                <a:ext uri="{FF2B5EF4-FFF2-40B4-BE49-F238E27FC236}">
                  <a16:creationId xmlns:a16="http://schemas.microsoft.com/office/drawing/2014/main" id="{ABDD676C-A3FB-877E-961B-DBA03C51A5B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6" y="1344"/>
              <a:ext cx="284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algn="ctr"/>
              <a:r>
                <a:rPr lang="ru-RU" altLang="ru-RU" sz="1400" b="1">
                  <a:solidFill>
                    <a:srgbClr val="000000"/>
                  </a:solidFill>
                  <a:latin typeface="Times New Roman" panose="02020603050405020304" pitchFamily="18" charset="0"/>
                  <a:cs typeface="Arial" panose="020B0604020202020204" pitchFamily="34" charset="0"/>
                </a:rPr>
                <a:t>120</a:t>
              </a:r>
            </a:p>
          </p:txBody>
        </p:sp>
        <p:sp>
          <p:nvSpPr>
            <p:cNvPr id="7222" name="Text Box 28">
              <a:extLst>
                <a:ext uri="{FF2B5EF4-FFF2-40B4-BE49-F238E27FC236}">
                  <a16:creationId xmlns:a16="http://schemas.microsoft.com/office/drawing/2014/main" id="{E5BE4252-149A-65ED-596B-54BAB6F77CE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77" y="1242"/>
              <a:ext cx="284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algn="ctr"/>
              <a:r>
                <a:rPr lang="ru-RU" altLang="ru-RU" sz="1400" b="1">
                  <a:solidFill>
                    <a:srgbClr val="000000"/>
                  </a:solidFill>
                  <a:latin typeface="Times New Roman" panose="02020603050405020304" pitchFamily="18" charset="0"/>
                  <a:cs typeface="Arial" panose="020B0604020202020204" pitchFamily="34" charset="0"/>
                </a:rPr>
                <a:t>110</a:t>
              </a:r>
            </a:p>
          </p:txBody>
        </p:sp>
        <p:sp>
          <p:nvSpPr>
            <p:cNvPr id="7223" name="Text Box 29">
              <a:extLst>
                <a:ext uri="{FF2B5EF4-FFF2-40B4-BE49-F238E27FC236}">
                  <a16:creationId xmlns:a16="http://schemas.microsoft.com/office/drawing/2014/main" id="{4186FF47-2666-9A8B-2E87-32CC6796DF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51" y="1162"/>
              <a:ext cx="284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algn="ctr"/>
              <a:r>
                <a:rPr lang="ru-RU" altLang="ru-RU" sz="1400" b="1">
                  <a:solidFill>
                    <a:srgbClr val="000000"/>
                  </a:solidFill>
                  <a:latin typeface="Times New Roman" panose="02020603050405020304" pitchFamily="18" charset="0"/>
                  <a:cs typeface="Arial" panose="020B0604020202020204" pitchFamily="34" charset="0"/>
                </a:rPr>
                <a:t>100</a:t>
              </a:r>
            </a:p>
          </p:txBody>
        </p:sp>
        <p:sp>
          <p:nvSpPr>
            <p:cNvPr id="7224" name="Text Box 30">
              <a:extLst>
                <a:ext uri="{FF2B5EF4-FFF2-40B4-BE49-F238E27FC236}">
                  <a16:creationId xmlns:a16="http://schemas.microsoft.com/office/drawing/2014/main" id="{98B7C1D0-2A57-1048-2545-7510C90C918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53" y="1190"/>
              <a:ext cx="228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algn="ctr"/>
              <a:r>
                <a:rPr lang="ru-RU" altLang="ru-RU" sz="1400" b="1">
                  <a:solidFill>
                    <a:srgbClr val="000000"/>
                  </a:solidFill>
                  <a:latin typeface="Times New Roman" panose="02020603050405020304" pitchFamily="18" charset="0"/>
                  <a:cs typeface="Arial" panose="020B0604020202020204" pitchFamily="34" charset="0"/>
                </a:rPr>
                <a:t>80</a:t>
              </a:r>
            </a:p>
          </p:txBody>
        </p:sp>
        <p:sp>
          <p:nvSpPr>
            <p:cNvPr id="7225" name="Text Box 31">
              <a:extLst>
                <a:ext uri="{FF2B5EF4-FFF2-40B4-BE49-F238E27FC236}">
                  <a16:creationId xmlns:a16="http://schemas.microsoft.com/office/drawing/2014/main" id="{28FBE8B3-DA80-34D5-EB78-F6A6749AD2C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30" y="2387"/>
              <a:ext cx="172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algn="ctr"/>
              <a:r>
                <a:rPr lang="ru-RU" altLang="ru-RU" sz="1400" b="1">
                  <a:solidFill>
                    <a:srgbClr val="000000"/>
                  </a:solidFill>
                  <a:latin typeface="Times New Roman" panose="02020603050405020304" pitchFamily="18" charset="0"/>
                  <a:cs typeface="Arial" panose="020B0604020202020204" pitchFamily="34" charset="0"/>
                </a:rPr>
                <a:t>0</a:t>
              </a:r>
            </a:p>
          </p:txBody>
        </p:sp>
        <p:sp>
          <p:nvSpPr>
            <p:cNvPr id="7226" name="Text Box 32">
              <a:extLst>
                <a:ext uri="{FF2B5EF4-FFF2-40B4-BE49-F238E27FC236}">
                  <a16:creationId xmlns:a16="http://schemas.microsoft.com/office/drawing/2014/main" id="{3F64BEC0-551D-2F67-00EC-2D53EBE74C0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9" y="2192"/>
              <a:ext cx="228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algn="ctr"/>
              <a:r>
                <a:rPr lang="ru-RU" altLang="ru-RU" sz="1400" b="1">
                  <a:solidFill>
                    <a:srgbClr val="000000"/>
                  </a:solidFill>
                  <a:latin typeface="Times New Roman" panose="02020603050405020304" pitchFamily="18" charset="0"/>
                  <a:cs typeface="Arial" panose="020B0604020202020204" pitchFamily="34" charset="0"/>
                </a:rPr>
                <a:t>10</a:t>
              </a:r>
            </a:p>
          </p:txBody>
        </p:sp>
        <p:sp>
          <p:nvSpPr>
            <p:cNvPr id="7227" name="Text Box 33">
              <a:extLst>
                <a:ext uri="{FF2B5EF4-FFF2-40B4-BE49-F238E27FC236}">
                  <a16:creationId xmlns:a16="http://schemas.microsoft.com/office/drawing/2014/main" id="{C841EDA4-0DD1-D918-737E-0F73876A3BB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11" y="1979"/>
              <a:ext cx="228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algn="ctr"/>
              <a:r>
                <a:rPr lang="ru-RU" altLang="ru-RU" sz="1400" b="1">
                  <a:solidFill>
                    <a:srgbClr val="000000"/>
                  </a:solidFill>
                  <a:latin typeface="Times New Roman" panose="02020603050405020304" pitchFamily="18" charset="0"/>
                  <a:cs typeface="Arial" panose="020B0604020202020204" pitchFamily="34" charset="0"/>
                </a:rPr>
                <a:t>20</a:t>
              </a:r>
            </a:p>
          </p:txBody>
        </p:sp>
        <p:sp>
          <p:nvSpPr>
            <p:cNvPr id="7228" name="Text Box 34">
              <a:extLst>
                <a:ext uri="{FF2B5EF4-FFF2-40B4-BE49-F238E27FC236}">
                  <a16:creationId xmlns:a16="http://schemas.microsoft.com/office/drawing/2014/main" id="{DB288606-4DB3-BE9F-FE33-6F3152FEECA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02" y="1797"/>
              <a:ext cx="288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algn="ctr"/>
              <a:r>
                <a:rPr lang="ru-RU" altLang="ru-RU" sz="1400" b="1">
                  <a:solidFill>
                    <a:srgbClr val="000000"/>
                  </a:solidFill>
                  <a:latin typeface="Times New Roman" panose="02020603050405020304" pitchFamily="18" charset="0"/>
                  <a:cs typeface="Arial" panose="020B0604020202020204" pitchFamily="34" charset="0"/>
                </a:rPr>
                <a:t>30</a:t>
              </a:r>
            </a:p>
          </p:txBody>
        </p:sp>
        <p:sp>
          <p:nvSpPr>
            <p:cNvPr id="7229" name="Text Box 35">
              <a:extLst>
                <a:ext uri="{FF2B5EF4-FFF2-40B4-BE49-F238E27FC236}">
                  <a16:creationId xmlns:a16="http://schemas.microsoft.com/office/drawing/2014/main" id="{6F621BFA-883A-4362-D805-C50440306A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82" y="1616"/>
              <a:ext cx="228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algn="ctr"/>
              <a:r>
                <a:rPr lang="ru-RU" altLang="ru-RU" sz="1400" b="1">
                  <a:solidFill>
                    <a:srgbClr val="000000"/>
                  </a:solidFill>
                  <a:latin typeface="Times New Roman" panose="02020603050405020304" pitchFamily="18" charset="0"/>
                  <a:cs typeface="Arial" panose="020B0604020202020204" pitchFamily="34" charset="0"/>
                </a:rPr>
                <a:t>40</a:t>
              </a:r>
            </a:p>
          </p:txBody>
        </p:sp>
        <p:sp>
          <p:nvSpPr>
            <p:cNvPr id="7230" name="Text Box 36">
              <a:extLst>
                <a:ext uri="{FF2B5EF4-FFF2-40B4-BE49-F238E27FC236}">
                  <a16:creationId xmlns:a16="http://schemas.microsoft.com/office/drawing/2014/main" id="{9B145980-7416-FAE3-07C9-62D90F4D0B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18" y="1480"/>
              <a:ext cx="228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algn="ctr"/>
              <a:r>
                <a:rPr lang="ru-RU" altLang="ru-RU" sz="1400" b="1">
                  <a:solidFill>
                    <a:srgbClr val="000000"/>
                  </a:solidFill>
                  <a:latin typeface="Times New Roman" panose="02020603050405020304" pitchFamily="18" charset="0"/>
                  <a:cs typeface="Arial" panose="020B0604020202020204" pitchFamily="34" charset="0"/>
                </a:rPr>
                <a:t>50</a:t>
              </a:r>
            </a:p>
          </p:txBody>
        </p:sp>
        <p:sp>
          <p:nvSpPr>
            <p:cNvPr id="7231" name="Text Box 37">
              <a:extLst>
                <a:ext uri="{FF2B5EF4-FFF2-40B4-BE49-F238E27FC236}">
                  <a16:creationId xmlns:a16="http://schemas.microsoft.com/office/drawing/2014/main" id="{F04D13C4-25FD-231F-AF14-8E982702932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99" y="1344"/>
              <a:ext cx="228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algn="ctr"/>
              <a:r>
                <a:rPr lang="ru-RU" altLang="ru-RU" sz="1400" b="1">
                  <a:solidFill>
                    <a:srgbClr val="000000"/>
                  </a:solidFill>
                  <a:latin typeface="Times New Roman" panose="02020603050405020304" pitchFamily="18" charset="0"/>
                  <a:cs typeface="Arial" panose="020B0604020202020204" pitchFamily="34" charset="0"/>
                </a:rPr>
                <a:t>60</a:t>
              </a:r>
            </a:p>
          </p:txBody>
        </p:sp>
        <p:sp>
          <p:nvSpPr>
            <p:cNvPr id="7232" name="Text Box 38">
              <a:extLst>
                <a:ext uri="{FF2B5EF4-FFF2-40B4-BE49-F238E27FC236}">
                  <a16:creationId xmlns:a16="http://schemas.microsoft.com/office/drawing/2014/main" id="{DB4FC4EC-B5D8-C3D3-2F16-0ADEA12E0A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26" y="1260"/>
              <a:ext cx="228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algn="ctr"/>
              <a:r>
                <a:rPr lang="ru-RU" altLang="ru-RU" sz="1400" b="1">
                  <a:solidFill>
                    <a:srgbClr val="000000"/>
                  </a:solidFill>
                  <a:latin typeface="Times New Roman" panose="02020603050405020304" pitchFamily="18" charset="0"/>
                  <a:cs typeface="Arial" panose="020B0604020202020204" pitchFamily="34" charset="0"/>
                </a:rPr>
                <a:t>70</a:t>
              </a:r>
            </a:p>
          </p:txBody>
        </p:sp>
        <p:sp>
          <p:nvSpPr>
            <p:cNvPr id="7233" name="Text Box 39">
              <a:extLst>
                <a:ext uri="{FF2B5EF4-FFF2-40B4-BE49-F238E27FC236}">
                  <a16:creationId xmlns:a16="http://schemas.microsoft.com/office/drawing/2014/main" id="{C52F1D23-62CA-9ED6-2180-2505C965B9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69" y="2358"/>
              <a:ext cx="172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algn="ctr"/>
              <a:r>
                <a:rPr lang="ru-RU" altLang="ru-RU" sz="1400" b="1">
                  <a:solidFill>
                    <a:srgbClr val="000000"/>
                  </a:solidFill>
                  <a:latin typeface="Times New Roman" panose="02020603050405020304" pitchFamily="18" charset="0"/>
                  <a:cs typeface="Arial" panose="020B0604020202020204" pitchFamily="34" charset="0"/>
                </a:rPr>
                <a:t>0</a:t>
              </a:r>
            </a:p>
          </p:txBody>
        </p:sp>
        <p:sp>
          <p:nvSpPr>
            <p:cNvPr id="7234" name="Text Box 40">
              <a:extLst>
                <a:ext uri="{FF2B5EF4-FFF2-40B4-BE49-F238E27FC236}">
                  <a16:creationId xmlns:a16="http://schemas.microsoft.com/office/drawing/2014/main" id="{303FFB05-B0A9-31AD-70FF-D0AA609101D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59" y="1419"/>
              <a:ext cx="228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algn="ctr"/>
              <a:r>
                <a:rPr lang="ru-RU" altLang="ru-RU" sz="1400" b="1">
                  <a:solidFill>
                    <a:srgbClr val="000000"/>
                  </a:solidFill>
                  <a:latin typeface="Times New Roman" panose="02020603050405020304" pitchFamily="18" charset="0"/>
                  <a:cs typeface="Arial" panose="020B0604020202020204" pitchFamily="34" charset="0"/>
                </a:rPr>
                <a:t>40</a:t>
              </a:r>
            </a:p>
          </p:txBody>
        </p:sp>
        <p:sp>
          <p:nvSpPr>
            <p:cNvPr id="7235" name="Text Box 41">
              <a:extLst>
                <a:ext uri="{FF2B5EF4-FFF2-40B4-BE49-F238E27FC236}">
                  <a16:creationId xmlns:a16="http://schemas.microsoft.com/office/drawing/2014/main" id="{76F430BC-B87C-ECB6-881C-5151B73DE71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10" y="1639"/>
              <a:ext cx="228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algn="ctr"/>
              <a:r>
                <a:rPr lang="ru-RU" altLang="ru-RU" sz="1400" b="1">
                  <a:solidFill>
                    <a:srgbClr val="000000"/>
                  </a:solidFill>
                  <a:latin typeface="Times New Roman" panose="02020603050405020304" pitchFamily="18" charset="0"/>
                  <a:cs typeface="Arial" panose="020B0604020202020204" pitchFamily="34" charset="0"/>
                </a:rPr>
                <a:t>30</a:t>
              </a:r>
            </a:p>
          </p:txBody>
        </p:sp>
        <p:sp>
          <p:nvSpPr>
            <p:cNvPr id="7236" name="Freeform 42">
              <a:extLst>
                <a:ext uri="{FF2B5EF4-FFF2-40B4-BE49-F238E27FC236}">
                  <a16:creationId xmlns:a16="http://schemas.microsoft.com/office/drawing/2014/main" id="{233513BD-DB09-4A4B-A8B5-99D45CD7460B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" y="754"/>
              <a:ext cx="3637" cy="1801"/>
            </a:xfrm>
            <a:custGeom>
              <a:avLst/>
              <a:gdLst>
                <a:gd name="T0" fmla="*/ 0 w 4524"/>
                <a:gd name="T1" fmla="*/ 1796 h 2319"/>
                <a:gd name="T2" fmla="*/ 64 w 4524"/>
                <a:gd name="T3" fmla="*/ 1406 h 2319"/>
                <a:gd name="T4" fmla="*/ 154 w 4524"/>
                <a:gd name="T5" fmla="*/ 1111 h 2319"/>
                <a:gd name="T6" fmla="*/ 285 w 4524"/>
                <a:gd name="T7" fmla="*/ 864 h 2319"/>
                <a:gd name="T8" fmla="*/ 487 w 4524"/>
                <a:gd name="T9" fmla="*/ 594 h 2319"/>
                <a:gd name="T10" fmla="*/ 720 w 4524"/>
                <a:gd name="T11" fmla="*/ 385 h 2319"/>
                <a:gd name="T12" fmla="*/ 979 w 4524"/>
                <a:gd name="T13" fmla="*/ 212 h 2319"/>
                <a:gd name="T14" fmla="*/ 1230 w 4524"/>
                <a:gd name="T15" fmla="*/ 103 h 2319"/>
                <a:gd name="T16" fmla="*/ 1563 w 4524"/>
                <a:gd name="T17" fmla="*/ 21 h 2319"/>
                <a:gd name="T18" fmla="*/ 1857 w 4524"/>
                <a:gd name="T19" fmla="*/ 2 h 2319"/>
                <a:gd name="T20" fmla="*/ 2185 w 4524"/>
                <a:gd name="T21" fmla="*/ 35 h 2319"/>
                <a:gd name="T22" fmla="*/ 2513 w 4524"/>
                <a:gd name="T23" fmla="*/ 137 h 2319"/>
                <a:gd name="T24" fmla="*/ 2835 w 4524"/>
                <a:gd name="T25" fmla="*/ 315 h 2319"/>
                <a:gd name="T26" fmla="*/ 3053 w 4524"/>
                <a:gd name="T27" fmla="*/ 491 h 2319"/>
                <a:gd name="T28" fmla="*/ 3285 w 4524"/>
                <a:gd name="T29" fmla="*/ 743 h 2319"/>
                <a:gd name="T30" fmla="*/ 3434 w 4524"/>
                <a:gd name="T31" fmla="*/ 986 h 2319"/>
                <a:gd name="T32" fmla="*/ 3528 w 4524"/>
                <a:gd name="T33" fmla="*/ 1195 h 2319"/>
                <a:gd name="T34" fmla="*/ 3601 w 4524"/>
                <a:gd name="T35" fmla="*/ 1477 h 2319"/>
                <a:gd name="T36" fmla="*/ 3637 w 4524"/>
                <a:gd name="T37" fmla="*/ 1801 h 231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524"/>
                <a:gd name="T58" fmla="*/ 0 h 2319"/>
                <a:gd name="T59" fmla="*/ 4524 w 4524"/>
                <a:gd name="T60" fmla="*/ 2319 h 231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524" h="2319">
                  <a:moveTo>
                    <a:pt x="0" y="2313"/>
                  </a:moveTo>
                  <a:cubicBezTo>
                    <a:pt x="13" y="2230"/>
                    <a:pt x="47" y="1958"/>
                    <a:pt x="79" y="1811"/>
                  </a:cubicBezTo>
                  <a:cubicBezTo>
                    <a:pt x="111" y="1664"/>
                    <a:pt x="146" y="1547"/>
                    <a:pt x="192" y="1431"/>
                  </a:cubicBezTo>
                  <a:cubicBezTo>
                    <a:pt x="238" y="1315"/>
                    <a:pt x="285" y="1224"/>
                    <a:pt x="354" y="1113"/>
                  </a:cubicBezTo>
                  <a:cubicBezTo>
                    <a:pt x="423" y="1002"/>
                    <a:pt x="516" y="868"/>
                    <a:pt x="606" y="765"/>
                  </a:cubicBezTo>
                  <a:cubicBezTo>
                    <a:pt x="696" y="662"/>
                    <a:pt x="793" y="578"/>
                    <a:pt x="895" y="496"/>
                  </a:cubicBezTo>
                  <a:cubicBezTo>
                    <a:pt x="997" y="414"/>
                    <a:pt x="1112" y="333"/>
                    <a:pt x="1218" y="273"/>
                  </a:cubicBezTo>
                  <a:cubicBezTo>
                    <a:pt x="1324" y="213"/>
                    <a:pt x="1409" y="174"/>
                    <a:pt x="1530" y="133"/>
                  </a:cubicBezTo>
                  <a:cubicBezTo>
                    <a:pt x="1651" y="92"/>
                    <a:pt x="1814" y="49"/>
                    <a:pt x="1944" y="27"/>
                  </a:cubicBezTo>
                  <a:cubicBezTo>
                    <a:pt x="2074" y="5"/>
                    <a:pt x="2181" y="0"/>
                    <a:pt x="2310" y="3"/>
                  </a:cubicBezTo>
                  <a:cubicBezTo>
                    <a:pt x="2439" y="6"/>
                    <a:pt x="2582" y="16"/>
                    <a:pt x="2718" y="45"/>
                  </a:cubicBezTo>
                  <a:cubicBezTo>
                    <a:pt x="2854" y="74"/>
                    <a:pt x="2991" y="117"/>
                    <a:pt x="3126" y="177"/>
                  </a:cubicBezTo>
                  <a:cubicBezTo>
                    <a:pt x="3261" y="237"/>
                    <a:pt x="3414" y="329"/>
                    <a:pt x="3526" y="405"/>
                  </a:cubicBezTo>
                  <a:cubicBezTo>
                    <a:pt x="3638" y="481"/>
                    <a:pt x="3705" y="540"/>
                    <a:pt x="3798" y="632"/>
                  </a:cubicBezTo>
                  <a:cubicBezTo>
                    <a:pt x="3891" y="724"/>
                    <a:pt x="4007" y="851"/>
                    <a:pt x="4086" y="957"/>
                  </a:cubicBezTo>
                  <a:cubicBezTo>
                    <a:pt x="4165" y="1063"/>
                    <a:pt x="4222" y="1172"/>
                    <a:pt x="4272" y="1269"/>
                  </a:cubicBezTo>
                  <a:cubicBezTo>
                    <a:pt x="4322" y="1366"/>
                    <a:pt x="4353" y="1433"/>
                    <a:pt x="4388" y="1539"/>
                  </a:cubicBezTo>
                  <a:cubicBezTo>
                    <a:pt x="4423" y="1645"/>
                    <a:pt x="4456" y="1772"/>
                    <a:pt x="4479" y="1902"/>
                  </a:cubicBezTo>
                  <a:cubicBezTo>
                    <a:pt x="4502" y="2032"/>
                    <a:pt x="4515" y="2232"/>
                    <a:pt x="4524" y="2319"/>
                  </a:cubicBezTo>
                </a:path>
              </a:pathLst>
            </a:custGeom>
            <a:noFill/>
            <a:ln w="76200" cap="flat" cmpd="sng">
              <a:solidFill>
                <a:schemeClr val="tx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37" name="Freeform 43">
              <a:extLst>
                <a:ext uri="{FF2B5EF4-FFF2-40B4-BE49-F238E27FC236}">
                  <a16:creationId xmlns:a16="http://schemas.microsoft.com/office/drawing/2014/main" id="{A57F8F6E-54D7-170B-5C1B-37C929BA6F89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2" y="1344"/>
              <a:ext cx="2561" cy="1225"/>
            </a:xfrm>
            <a:custGeom>
              <a:avLst/>
              <a:gdLst>
                <a:gd name="T0" fmla="*/ 0 w 3186"/>
                <a:gd name="T1" fmla="*/ 1225 h 1577"/>
                <a:gd name="T2" fmla="*/ 111 w 3186"/>
                <a:gd name="T3" fmla="*/ 833 h 1577"/>
                <a:gd name="T4" fmla="*/ 294 w 3186"/>
                <a:gd name="T5" fmla="*/ 526 h 1577"/>
                <a:gd name="T6" fmla="*/ 506 w 3186"/>
                <a:gd name="T7" fmla="*/ 298 h 1577"/>
                <a:gd name="T8" fmla="*/ 733 w 3186"/>
                <a:gd name="T9" fmla="*/ 134 h 1577"/>
                <a:gd name="T10" fmla="*/ 1051 w 3186"/>
                <a:gd name="T11" fmla="*/ 23 h 1577"/>
                <a:gd name="T12" fmla="*/ 1317 w 3186"/>
                <a:gd name="T13" fmla="*/ 4 h 1577"/>
                <a:gd name="T14" fmla="*/ 1616 w 3186"/>
                <a:gd name="T15" fmla="*/ 46 h 1577"/>
                <a:gd name="T16" fmla="*/ 1920 w 3186"/>
                <a:gd name="T17" fmla="*/ 182 h 1577"/>
                <a:gd name="T18" fmla="*/ 2185 w 3186"/>
                <a:gd name="T19" fmla="*/ 400 h 1577"/>
                <a:gd name="T20" fmla="*/ 2378 w 3186"/>
                <a:gd name="T21" fmla="*/ 666 h 1577"/>
                <a:gd name="T22" fmla="*/ 2503 w 3186"/>
                <a:gd name="T23" fmla="*/ 936 h 1577"/>
                <a:gd name="T24" fmla="*/ 2561 w 3186"/>
                <a:gd name="T25" fmla="*/ 1192 h 157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186"/>
                <a:gd name="T40" fmla="*/ 0 h 1577"/>
                <a:gd name="T41" fmla="*/ 3186 w 3186"/>
                <a:gd name="T42" fmla="*/ 1577 h 157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186" h="1577">
                  <a:moveTo>
                    <a:pt x="0" y="1577"/>
                  </a:moveTo>
                  <a:cubicBezTo>
                    <a:pt x="23" y="1494"/>
                    <a:pt x="77" y="1223"/>
                    <a:pt x="138" y="1073"/>
                  </a:cubicBezTo>
                  <a:cubicBezTo>
                    <a:pt x="199" y="923"/>
                    <a:pt x="284" y="792"/>
                    <a:pt x="366" y="677"/>
                  </a:cubicBezTo>
                  <a:cubicBezTo>
                    <a:pt x="448" y="562"/>
                    <a:pt x="539" y="467"/>
                    <a:pt x="630" y="383"/>
                  </a:cubicBezTo>
                  <a:cubicBezTo>
                    <a:pt x="721" y="299"/>
                    <a:pt x="799" y="232"/>
                    <a:pt x="912" y="173"/>
                  </a:cubicBezTo>
                  <a:cubicBezTo>
                    <a:pt x="1025" y="114"/>
                    <a:pt x="1187" y="57"/>
                    <a:pt x="1308" y="29"/>
                  </a:cubicBezTo>
                  <a:cubicBezTo>
                    <a:pt x="1429" y="1"/>
                    <a:pt x="1521" y="0"/>
                    <a:pt x="1638" y="5"/>
                  </a:cubicBezTo>
                  <a:cubicBezTo>
                    <a:pt x="1755" y="10"/>
                    <a:pt x="1885" y="21"/>
                    <a:pt x="2010" y="59"/>
                  </a:cubicBezTo>
                  <a:cubicBezTo>
                    <a:pt x="2135" y="97"/>
                    <a:pt x="2270" y="158"/>
                    <a:pt x="2388" y="234"/>
                  </a:cubicBezTo>
                  <a:cubicBezTo>
                    <a:pt x="2506" y="310"/>
                    <a:pt x="2623" y="411"/>
                    <a:pt x="2718" y="515"/>
                  </a:cubicBezTo>
                  <a:cubicBezTo>
                    <a:pt x="2813" y="619"/>
                    <a:pt x="2892" y="742"/>
                    <a:pt x="2958" y="857"/>
                  </a:cubicBezTo>
                  <a:cubicBezTo>
                    <a:pt x="3024" y="972"/>
                    <a:pt x="3076" y="1092"/>
                    <a:pt x="3114" y="1205"/>
                  </a:cubicBezTo>
                  <a:cubicBezTo>
                    <a:pt x="3152" y="1318"/>
                    <a:pt x="3171" y="1466"/>
                    <a:pt x="3186" y="1535"/>
                  </a:cubicBezTo>
                </a:path>
              </a:pathLst>
            </a:custGeom>
            <a:noFill/>
            <a:ln w="57150" cap="flat" cmpd="sng">
              <a:solidFill>
                <a:schemeClr val="tx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38" name="Freeform 44">
              <a:extLst>
                <a:ext uri="{FF2B5EF4-FFF2-40B4-BE49-F238E27FC236}">
                  <a16:creationId xmlns:a16="http://schemas.microsoft.com/office/drawing/2014/main" id="{5C9C42E1-8362-DD44-ABDD-6F32A9701EE5}"/>
                </a:ext>
              </a:extLst>
            </p:cNvPr>
            <p:cNvSpPr>
              <a:spLocks/>
            </p:cNvSpPr>
            <p:nvPr/>
          </p:nvSpPr>
          <p:spPr bwMode="auto">
            <a:xfrm>
              <a:off x="3713" y="2546"/>
              <a:ext cx="564" cy="2"/>
            </a:xfrm>
            <a:custGeom>
              <a:avLst/>
              <a:gdLst>
                <a:gd name="T0" fmla="*/ 564 w 702"/>
                <a:gd name="T1" fmla="*/ 0 h 3"/>
                <a:gd name="T2" fmla="*/ 0 w 702"/>
                <a:gd name="T3" fmla="*/ 2 h 3"/>
                <a:gd name="T4" fmla="*/ 0 60000 65536"/>
                <a:gd name="T5" fmla="*/ 0 60000 65536"/>
                <a:gd name="T6" fmla="*/ 0 w 702"/>
                <a:gd name="T7" fmla="*/ 0 h 3"/>
                <a:gd name="T8" fmla="*/ 702 w 702"/>
                <a:gd name="T9" fmla="*/ 3 h 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702" h="3">
                  <a:moveTo>
                    <a:pt x="702" y="0"/>
                  </a:moveTo>
                  <a:lnTo>
                    <a:pt x="0" y="3"/>
                  </a:lnTo>
                </a:path>
              </a:pathLst>
            </a:custGeom>
            <a:noFill/>
            <a:ln w="57150" cap="flat" cmpd="sng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39" name="Freeform 45">
              <a:extLst>
                <a:ext uri="{FF2B5EF4-FFF2-40B4-BE49-F238E27FC236}">
                  <a16:creationId xmlns:a16="http://schemas.microsoft.com/office/drawing/2014/main" id="{1F37316B-80AC-687B-20C8-CA34AFC11438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9" y="1240"/>
              <a:ext cx="3" cy="106"/>
            </a:xfrm>
            <a:custGeom>
              <a:avLst/>
              <a:gdLst>
                <a:gd name="T0" fmla="*/ 0 w 3"/>
                <a:gd name="T1" fmla="*/ 0 h 106"/>
                <a:gd name="T2" fmla="*/ 3 w 3"/>
                <a:gd name="T3" fmla="*/ 106 h 106"/>
                <a:gd name="T4" fmla="*/ 0 60000 65536"/>
                <a:gd name="T5" fmla="*/ 0 60000 65536"/>
                <a:gd name="T6" fmla="*/ 0 w 3"/>
                <a:gd name="T7" fmla="*/ 0 h 106"/>
                <a:gd name="T8" fmla="*/ 3 w 3"/>
                <a:gd name="T9" fmla="*/ 106 h 10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106">
                  <a:moveTo>
                    <a:pt x="0" y="0"/>
                  </a:moveTo>
                  <a:lnTo>
                    <a:pt x="3" y="106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240" name="Freeform 46">
              <a:extLst>
                <a:ext uri="{FF2B5EF4-FFF2-40B4-BE49-F238E27FC236}">
                  <a16:creationId xmlns:a16="http://schemas.microsoft.com/office/drawing/2014/main" id="{FCB8AFBB-3EB0-7BA5-2170-34A1B38A0232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9" y="754"/>
              <a:ext cx="2" cy="110"/>
            </a:xfrm>
            <a:custGeom>
              <a:avLst/>
              <a:gdLst>
                <a:gd name="T0" fmla="*/ 2 w 2"/>
                <a:gd name="T1" fmla="*/ 0 h 110"/>
                <a:gd name="T2" fmla="*/ 0 w 2"/>
                <a:gd name="T3" fmla="*/ 110 h 110"/>
                <a:gd name="T4" fmla="*/ 0 60000 65536"/>
                <a:gd name="T5" fmla="*/ 0 60000 65536"/>
                <a:gd name="T6" fmla="*/ 0 w 2"/>
                <a:gd name="T7" fmla="*/ 0 h 110"/>
                <a:gd name="T8" fmla="*/ 2 w 2"/>
                <a:gd name="T9" fmla="*/ 110 h 110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110">
                  <a:moveTo>
                    <a:pt x="2" y="0"/>
                  </a:moveTo>
                  <a:lnTo>
                    <a:pt x="0" y="11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241" name="Freeform 47">
              <a:extLst>
                <a:ext uri="{FF2B5EF4-FFF2-40B4-BE49-F238E27FC236}">
                  <a16:creationId xmlns:a16="http://schemas.microsoft.com/office/drawing/2014/main" id="{85EE45BA-E020-93F1-23CA-0546BF5DF561}"/>
                </a:ext>
              </a:extLst>
            </p:cNvPr>
            <p:cNvSpPr>
              <a:spLocks/>
            </p:cNvSpPr>
            <p:nvPr/>
          </p:nvSpPr>
          <p:spPr bwMode="auto">
            <a:xfrm>
              <a:off x="4105" y="2046"/>
              <a:ext cx="77" cy="24"/>
            </a:xfrm>
            <a:custGeom>
              <a:avLst/>
              <a:gdLst>
                <a:gd name="T0" fmla="*/ 0 w 77"/>
                <a:gd name="T1" fmla="*/ 24 h 24"/>
                <a:gd name="T2" fmla="*/ 77 w 77"/>
                <a:gd name="T3" fmla="*/ 0 h 24"/>
                <a:gd name="T4" fmla="*/ 0 60000 65536"/>
                <a:gd name="T5" fmla="*/ 0 60000 65536"/>
                <a:gd name="T6" fmla="*/ 0 w 77"/>
                <a:gd name="T7" fmla="*/ 0 h 24"/>
                <a:gd name="T8" fmla="*/ 77 w 77"/>
                <a:gd name="T9" fmla="*/ 24 h 24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77" h="24">
                  <a:moveTo>
                    <a:pt x="0" y="24"/>
                  </a:moveTo>
                  <a:lnTo>
                    <a:pt x="77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242" name="Freeform 48">
              <a:extLst>
                <a:ext uri="{FF2B5EF4-FFF2-40B4-BE49-F238E27FC236}">
                  <a16:creationId xmlns:a16="http://schemas.microsoft.com/office/drawing/2014/main" id="{02B09989-8BA0-0A20-F1D6-5BC20F6D5B90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4" y="1788"/>
              <a:ext cx="78" cy="33"/>
            </a:xfrm>
            <a:custGeom>
              <a:avLst/>
              <a:gdLst>
                <a:gd name="T0" fmla="*/ 0 w 78"/>
                <a:gd name="T1" fmla="*/ 33 h 33"/>
                <a:gd name="T2" fmla="*/ 78 w 78"/>
                <a:gd name="T3" fmla="*/ 0 h 33"/>
                <a:gd name="T4" fmla="*/ 0 60000 65536"/>
                <a:gd name="T5" fmla="*/ 0 60000 65536"/>
                <a:gd name="T6" fmla="*/ 0 w 78"/>
                <a:gd name="T7" fmla="*/ 0 h 33"/>
                <a:gd name="T8" fmla="*/ 78 w 78"/>
                <a:gd name="T9" fmla="*/ 33 h 3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78" h="33">
                  <a:moveTo>
                    <a:pt x="0" y="33"/>
                  </a:moveTo>
                  <a:lnTo>
                    <a:pt x="78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243" name="Freeform 49">
              <a:extLst>
                <a:ext uri="{FF2B5EF4-FFF2-40B4-BE49-F238E27FC236}">
                  <a16:creationId xmlns:a16="http://schemas.microsoft.com/office/drawing/2014/main" id="{8F8C8F14-460E-028B-094F-80B9E0CC5B0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2" y="1563"/>
              <a:ext cx="63" cy="39"/>
            </a:xfrm>
            <a:custGeom>
              <a:avLst/>
              <a:gdLst>
                <a:gd name="T0" fmla="*/ 0 w 63"/>
                <a:gd name="T1" fmla="*/ 39 h 39"/>
                <a:gd name="T2" fmla="*/ 63 w 63"/>
                <a:gd name="T3" fmla="*/ 0 h 39"/>
                <a:gd name="T4" fmla="*/ 0 60000 65536"/>
                <a:gd name="T5" fmla="*/ 0 60000 65536"/>
                <a:gd name="T6" fmla="*/ 0 w 63"/>
                <a:gd name="T7" fmla="*/ 0 h 39"/>
                <a:gd name="T8" fmla="*/ 63 w 63"/>
                <a:gd name="T9" fmla="*/ 39 h 39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63" h="39">
                  <a:moveTo>
                    <a:pt x="0" y="39"/>
                  </a:moveTo>
                  <a:lnTo>
                    <a:pt x="63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244" name="Freeform 50">
              <a:extLst>
                <a:ext uri="{FF2B5EF4-FFF2-40B4-BE49-F238E27FC236}">
                  <a16:creationId xmlns:a16="http://schemas.microsoft.com/office/drawing/2014/main" id="{6E44C44A-9366-9B98-FF53-ABC947E1AF23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4" y="2336"/>
              <a:ext cx="88" cy="16"/>
            </a:xfrm>
            <a:custGeom>
              <a:avLst/>
              <a:gdLst>
                <a:gd name="T0" fmla="*/ 0 w 88"/>
                <a:gd name="T1" fmla="*/ 16 h 16"/>
                <a:gd name="T2" fmla="*/ 88 w 88"/>
                <a:gd name="T3" fmla="*/ 0 h 16"/>
                <a:gd name="T4" fmla="*/ 0 60000 65536"/>
                <a:gd name="T5" fmla="*/ 0 60000 65536"/>
                <a:gd name="T6" fmla="*/ 0 w 88"/>
                <a:gd name="T7" fmla="*/ 0 h 16"/>
                <a:gd name="T8" fmla="*/ 88 w 88"/>
                <a:gd name="T9" fmla="*/ 16 h 1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88" h="16">
                  <a:moveTo>
                    <a:pt x="0" y="16"/>
                  </a:moveTo>
                  <a:lnTo>
                    <a:pt x="88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245" name="Freeform 51">
              <a:extLst>
                <a:ext uri="{FF2B5EF4-FFF2-40B4-BE49-F238E27FC236}">
                  <a16:creationId xmlns:a16="http://schemas.microsoft.com/office/drawing/2014/main" id="{AF29480C-751C-2F35-D123-D8AA39A6CA4F}"/>
                </a:ext>
              </a:extLst>
            </p:cNvPr>
            <p:cNvSpPr>
              <a:spLocks/>
            </p:cNvSpPr>
            <p:nvPr/>
          </p:nvSpPr>
          <p:spPr bwMode="auto">
            <a:xfrm>
              <a:off x="3813" y="1446"/>
              <a:ext cx="54" cy="42"/>
            </a:xfrm>
            <a:custGeom>
              <a:avLst/>
              <a:gdLst>
                <a:gd name="T0" fmla="*/ 0 w 54"/>
                <a:gd name="T1" fmla="*/ 42 h 42"/>
                <a:gd name="T2" fmla="*/ 54 w 54"/>
                <a:gd name="T3" fmla="*/ 0 h 42"/>
                <a:gd name="T4" fmla="*/ 0 60000 65536"/>
                <a:gd name="T5" fmla="*/ 0 60000 65536"/>
                <a:gd name="T6" fmla="*/ 0 w 54"/>
                <a:gd name="T7" fmla="*/ 0 h 42"/>
                <a:gd name="T8" fmla="*/ 54 w 54"/>
                <a:gd name="T9" fmla="*/ 42 h 4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4" h="42">
                  <a:moveTo>
                    <a:pt x="0" y="42"/>
                  </a:moveTo>
                  <a:lnTo>
                    <a:pt x="54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246" name="Freeform 52">
              <a:extLst>
                <a:ext uri="{FF2B5EF4-FFF2-40B4-BE49-F238E27FC236}">
                  <a16:creationId xmlns:a16="http://schemas.microsoft.com/office/drawing/2014/main" id="{0039B1F9-E592-36BF-FA08-A03E57EDFA39}"/>
                </a:ext>
              </a:extLst>
            </p:cNvPr>
            <p:cNvSpPr>
              <a:spLocks/>
            </p:cNvSpPr>
            <p:nvPr/>
          </p:nvSpPr>
          <p:spPr bwMode="auto">
            <a:xfrm>
              <a:off x="3966" y="1689"/>
              <a:ext cx="54" cy="27"/>
            </a:xfrm>
            <a:custGeom>
              <a:avLst/>
              <a:gdLst>
                <a:gd name="T0" fmla="*/ 0 w 54"/>
                <a:gd name="T1" fmla="*/ 27 h 27"/>
                <a:gd name="T2" fmla="*/ 54 w 54"/>
                <a:gd name="T3" fmla="*/ 0 h 27"/>
                <a:gd name="T4" fmla="*/ 0 60000 65536"/>
                <a:gd name="T5" fmla="*/ 0 60000 65536"/>
                <a:gd name="T6" fmla="*/ 0 w 54"/>
                <a:gd name="T7" fmla="*/ 0 h 27"/>
                <a:gd name="T8" fmla="*/ 54 w 54"/>
                <a:gd name="T9" fmla="*/ 27 h 27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4" h="27">
                  <a:moveTo>
                    <a:pt x="0" y="27"/>
                  </a:moveTo>
                  <a:lnTo>
                    <a:pt x="54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247" name="Freeform 53">
              <a:extLst>
                <a:ext uri="{FF2B5EF4-FFF2-40B4-BE49-F238E27FC236}">
                  <a16:creationId xmlns:a16="http://schemas.microsoft.com/office/drawing/2014/main" id="{42214B85-2D06-984B-A1EC-E37F314AC008}"/>
                </a:ext>
              </a:extLst>
            </p:cNvPr>
            <p:cNvSpPr>
              <a:spLocks/>
            </p:cNvSpPr>
            <p:nvPr/>
          </p:nvSpPr>
          <p:spPr bwMode="auto">
            <a:xfrm>
              <a:off x="4077" y="1933"/>
              <a:ext cx="59" cy="17"/>
            </a:xfrm>
            <a:custGeom>
              <a:avLst/>
              <a:gdLst>
                <a:gd name="T0" fmla="*/ 0 w 59"/>
                <a:gd name="T1" fmla="*/ 17 h 17"/>
                <a:gd name="T2" fmla="*/ 59 w 59"/>
                <a:gd name="T3" fmla="*/ 0 h 17"/>
                <a:gd name="T4" fmla="*/ 0 60000 65536"/>
                <a:gd name="T5" fmla="*/ 0 60000 65536"/>
                <a:gd name="T6" fmla="*/ 0 w 59"/>
                <a:gd name="T7" fmla="*/ 0 h 17"/>
                <a:gd name="T8" fmla="*/ 59 w 59"/>
                <a:gd name="T9" fmla="*/ 17 h 17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9" h="17">
                  <a:moveTo>
                    <a:pt x="0" y="17"/>
                  </a:moveTo>
                  <a:lnTo>
                    <a:pt x="59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248" name="Freeform 54">
              <a:extLst>
                <a:ext uri="{FF2B5EF4-FFF2-40B4-BE49-F238E27FC236}">
                  <a16:creationId xmlns:a16="http://schemas.microsoft.com/office/drawing/2014/main" id="{2171CC71-F6DB-28FF-9889-301099B2DB17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5" y="2190"/>
              <a:ext cx="60" cy="12"/>
            </a:xfrm>
            <a:custGeom>
              <a:avLst/>
              <a:gdLst>
                <a:gd name="T0" fmla="*/ 0 w 60"/>
                <a:gd name="T1" fmla="*/ 12 h 12"/>
                <a:gd name="T2" fmla="*/ 60 w 60"/>
                <a:gd name="T3" fmla="*/ 0 h 12"/>
                <a:gd name="T4" fmla="*/ 0 60000 65536"/>
                <a:gd name="T5" fmla="*/ 0 60000 65536"/>
                <a:gd name="T6" fmla="*/ 0 w 60"/>
                <a:gd name="T7" fmla="*/ 0 h 12"/>
                <a:gd name="T8" fmla="*/ 60 w 60"/>
                <a:gd name="T9" fmla="*/ 12 h 1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60" h="12">
                  <a:moveTo>
                    <a:pt x="0" y="12"/>
                  </a:moveTo>
                  <a:lnTo>
                    <a:pt x="6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249" name="Freeform 55">
              <a:extLst>
                <a:ext uri="{FF2B5EF4-FFF2-40B4-BE49-F238E27FC236}">
                  <a16:creationId xmlns:a16="http://schemas.microsoft.com/office/drawing/2014/main" id="{21496453-B079-DA3F-1945-BFD494DD050D}"/>
                </a:ext>
              </a:extLst>
            </p:cNvPr>
            <p:cNvSpPr>
              <a:spLocks/>
            </p:cNvSpPr>
            <p:nvPr/>
          </p:nvSpPr>
          <p:spPr bwMode="auto">
            <a:xfrm>
              <a:off x="3723" y="1344"/>
              <a:ext cx="57" cy="45"/>
            </a:xfrm>
            <a:custGeom>
              <a:avLst/>
              <a:gdLst>
                <a:gd name="T0" fmla="*/ 0 w 57"/>
                <a:gd name="T1" fmla="*/ 45 h 45"/>
                <a:gd name="T2" fmla="*/ 57 w 57"/>
                <a:gd name="T3" fmla="*/ 0 h 45"/>
                <a:gd name="T4" fmla="*/ 0 60000 65536"/>
                <a:gd name="T5" fmla="*/ 0 60000 65536"/>
                <a:gd name="T6" fmla="*/ 0 w 57"/>
                <a:gd name="T7" fmla="*/ 0 h 45"/>
                <a:gd name="T8" fmla="*/ 57 w 57"/>
                <a:gd name="T9" fmla="*/ 45 h 4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7" h="45">
                  <a:moveTo>
                    <a:pt x="0" y="45"/>
                  </a:moveTo>
                  <a:lnTo>
                    <a:pt x="57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250" name="Freeform 56">
              <a:extLst>
                <a:ext uri="{FF2B5EF4-FFF2-40B4-BE49-F238E27FC236}">
                  <a16:creationId xmlns:a16="http://schemas.microsoft.com/office/drawing/2014/main" id="{12C10D93-79F7-09DE-233C-47116C54C6CA}"/>
                </a:ext>
              </a:extLst>
            </p:cNvPr>
            <p:cNvSpPr>
              <a:spLocks/>
            </p:cNvSpPr>
            <p:nvPr/>
          </p:nvSpPr>
          <p:spPr bwMode="auto">
            <a:xfrm>
              <a:off x="3639" y="1253"/>
              <a:ext cx="30" cy="25"/>
            </a:xfrm>
            <a:custGeom>
              <a:avLst/>
              <a:gdLst>
                <a:gd name="T0" fmla="*/ 0 w 30"/>
                <a:gd name="T1" fmla="*/ 25 h 25"/>
                <a:gd name="T2" fmla="*/ 30 w 30"/>
                <a:gd name="T3" fmla="*/ 0 h 25"/>
                <a:gd name="T4" fmla="*/ 0 60000 65536"/>
                <a:gd name="T5" fmla="*/ 0 60000 65536"/>
                <a:gd name="T6" fmla="*/ 0 w 30"/>
                <a:gd name="T7" fmla="*/ 0 h 25"/>
                <a:gd name="T8" fmla="*/ 30 w 30"/>
                <a:gd name="T9" fmla="*/ 25 h 2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0" h="25">
                  <a:moveTo>
                    <a:pt x="0" y="25"/>
                  </a:moveTo>
                  <a:lnTo>
                    <a:pt x="3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251" name="Freeform 57">
              <a:extLst>
                <a:ext uri="{FF2B5EF4-FFF2-40B4-BE49-F238E27FC236}">
                  <a16:creationId xmlns:a16="http://schemas.microsoft.com/office/drawing/2014/main" id="{CC6591F4-FCF6-F85E-1728-5AA66007B37F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6" y="1162"/>
              <a:ext cx="29" cy="41"/>
            </a:xfrm>
            <a:custGeom>
              <a:avLst/>
              <a:gdLst>
                <a:gd name="T0" fmla="*/ 0 w 29"/>
                <a:gd name="T1" fmla="*/ 41 h 41"/>
                <a:gd name="T2" fmla="*/ 29 w 29"/>
                <a:gd name="T3" fmla="*/ 0 h 41"/>
                <a:gd name="T4" fmla="*/ 0 60000 65536"/>
                <a:gd name="T5" fmla="*/ 0 60000 65536"/>
                <a:gd name="T6" fmla="*/ 0 w 29"/>
                <a:gd name="T7" fmla="*/ 0 h 41"/>
                <a:gd name="T8" fmla="*/ 29 w 29"/>
                <a:gd name="T9" fmla="*/ 41 h 4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9" h="41">
                  <a:moveTo>
                    <a:pt x="0" y="41"/>
                  </a:moveTo>
                  <a:lnTo>
                    <a:pt x="29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252" name="Freeform 58">
              <a:extLst>
                <a:ext uri="{FF2B5EF4-FFF2-40B4-BE49-F238E27FC236}">
                  <a16:creationId xmlns:a16="http://schemas.microsoft.com/office/drawing/2014/main" id="{E473431D-A683-7AAA-9C72-B3C01B606F43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2" y="1062"/>
              <a:ext cx="36" cy="51"/>
            </a:xfrm>
            <a:custGeom>
              <a:avLst/>
              <a:gdLst>
                <a:gd name="T0" fmla="*/ 0 w 36"/>
                <a:gd name="T1" fmla="*/ 51 h 51"/>
                <a:gd name="T2" fmla="*/ 36 w 36"/>
                <a:gd name="T3" fmla="*/ 0 h 51"/>
                <a:gd name="T4" fmla="*/ 0 60000 65536"/>
                <a:gd name="T5" fmla="*/ 0 60000 65536"/>
                <a:gd name="T6" fmla="*/ 0 w 36"/>
                <a:gd name="T7" fmla="*/ 0 h 51"/>
                <a:gd name="T8" fmla="*/ 36 w 36"/>
                <a:gd name="T9" fmla="*/ 51 h 5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6" h="51">
                  <a:moveTo>
                    <a:pt x="0" y="51"/>
                  </a:moveTo>
                  <a:lnTo>
                    <a:pt x="36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253" name="Freeform 59">
              <a:extLst>
                <a:ext uri="{FF2B5EF4-FFF2-40B4-BE49-F238E27FC236}">
                  <a16:creationId xmlns:a16="http://schemas.microsoft.com/office/drawing/2014/main" id="{43FE2BC2-9919-6176-FD71-AA1907E8CAE7}"/>
                </a:ext>
              </a:extLst>
            </p:cNvPr>
            <p:cNvSpPr>
              <a:spLocks/>
            </p:cNvSpPr>
            <p:nvPr/>
          </p:nvSpPr>
          <p:spPr bwMode="auto">
            <a:xfrm>
              <a:off x="3258" y="984"/>
              <a:ext cx="33" cy="60"/>
            </a:xfrm>
            <a:custGeom>
              <a:avLst/>
              <a:gdLst>
                <a:gd name="T0" fmla="*/ 0 w 33"/>
                <a:gd name="T1" fmla="*/ 60 h 60"/>
                <a:gd name="T2" fmla="*/ 33 w 33"/>
                <a:gd name="T3" fmla="*/ 0 h 60"/>
                <a:gd name="T4" fmla="*/ 0 60000 65536"/>
                <a:gd name="T5" fmla="*/ 0 60000 65536"/>
                <a:gd name="T6" fmla="*/ 0 w 33"/>
                <a:gd name="T7" fmla="*/ 0 h 60"/>
                <a:gd name="T8" fmla="*/ 33 w 33"/>
                <a:gd name="T9" fmla="*/ 60 h 60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3" h="60">
                  <a:moveTo>
                    <a:pt x="0" y="60"/>
                  </a:moveTo>
                  <a:lnTo>
                    <a:pt x="33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254" name="Freeform 60">
              <a:extLst>
                <a:ext uri="{FF2B5EF4-FFF2-40B4-BE49-F238E27FC236}">
                  <a16:creationId xmlns:a16="http://schemas.microsoft.com/office/drawing/2014/main" id="{91D1F369-ACA4-733A-6BBB-FB9AE3C7D111}"/>
                </a:ext>
              </a:extLst>
            </p:cNvPr>
            <p:cNvSpPr>
              <a:spLocks/>
            </p:cNvSpPr>
            <p:nvPr/>
          </p:nvSpPr>
          <p:spPr bwMode="auto">
            <a:xfrm>
              <a:off x="3114" y="885"/>
              <a:ext cx="29" cy="66"/>
            </a:xfrm>
            <a:custGeom>
              <a:avLst/>
              <a:gdLst>
                <a:gd name="T0" fmla="*/ 0 w 29"/>
                <a:gd name="T1" fmla="*/ 66 h 66"/>
                <a:gd name="T2" fmla="*/ 29 w 29"/>
                <a:gd name="T3" fmla="*/ 0 h 66"/>
                <a:gd name="T4" fmla="*/ 0 60000 65536"/>
                <a:gd name="T5" fmla="*/ 0 60000 65536"/>
                <a:gd name="T6" fmla="*/ 0 w 29"/>
                <a:gd name="T7" fmla="*/ 0 h 66"/>
                <a:gd name="T8" fmla="*/ 29 w 29"/>
                <a:gd name="T9" fmla="*/ 66 h 6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9" h="66">
                  <a:moveTo>
                    <a:pt x="0" y="66"/>
                  </a:moveTo>
                  <a:lnTo>
                    <a:pt x="29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255" name="Freeform 61">
              <a:extLst>
                <a:ext uri="{FF2B5EF4-FFF2-40B4-BE49-F238E27FC236}">
                  <a16:creationId xmlns:a16="http://schemas.microsoft.com/office/drawing/2014/main" id="{DD7E195B-869F-D2B2-060A-05D4A2E5574D}"/>
                </a:ext>
              </a:extLst>
            </p:cNvPr>
            <p:cNvSpPr>
              <a:spLocks/>
            </p:cNvSpPr>
            <p:nvPr/>
          </p:nvSpPr>
          <p:spPr bwMode="auto">
            <a:xfrm>
              <a:off x="2949" y="837"/>
              <a:ext cx="21" cy="66"/>
            </a:xfrm>
            <a:custGeom>
              <a:avLst/>
              <a:gdLst>
                <a:gd name="T0" fmla="*/ 0 w 21"/>
                <a:gd name="T1" fmla="*/ 66 h 66"/>
                <a:gd name="T2" fmla="*/ 21 w 21"/>
                <a:gd name="T3" fmla="*/ 0 h 66"/>
                <a:gd name="T4" fmla="*/ 0 60000 65536"/>
                <a:gd name="T5" fmla="*/ 0 60000 65536"/>
                <a:gd name="T6" fmla="*/ 0 w 21"/>
                <a:gd name="T7" fmla="*/ 0 h 66"/>
                <a:gd name="T8" fmla="*/ 21 w 21"/>
                <a:gd name="T9" fmla="*/ 66 h 6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1" h="66">
                  <a:moveTo>
                    <a:pt x="0" y="66"/>
                  </a:moveTo>
                  <a:lnTo>
                    <a:pt x="21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256" name="Freeform 62">
              <a:extLst>
                <a:ext uri="{FF2B5EF4-FFF2-40B4-BE49-F238E27FC236}">
                  <a16:creationId xmlns:a16="http://schemas.microsoft.com/office/drawing/2014/main" id="{915CE2E6-373F-5161-09E0-26CFD1E27CB0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1" y="780"/>
              <a:ext cx="6" cy="57"/>
            </a:xfrm>
            <a:custGeom>
              <a:avLst/>
              <a:gdLst>
                <a:gd name="T0" fmla="*/ 0 w 6"/>
                <a:gd name="T1" fmla="*/ 57 h 57"/>
                <a:gd name="T2" fmla="*/ 6 w 6"/>
                <a:gd name="T3" fmla="*/ 0 h 57"/>
                <a:gd name="T4" fmla="*/ 0 60000 65536"/>
                <a:gd name="T5" fmla="*/ 0 60000 65536"/>
                <a:gd name="T6" fmla="*/ 0 w 6"/>
                <a:gd name="T7" fmla="*/ 0 h 57"/>
                <a:gd name="T8" fmla="*/ 6 w 6"/>
                <a:gd name="T9" fmla="*/ 57 h 57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6" h="57">
                  <a:moveTo>
                    <a:pt x="0" y="57"/>
                  </a:moveTo>
                  <a:lnTo>
                    <a:pt x="6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257" name="Freeform 63">
              <a:extLst>
                <a:ext uri="{FF2B5EF4-FFF2-40B4-BE49-F238E27FC236}">
                  <a16:creationId xmlns:a16="http://schemas.microsoft.com/office/drawing/2014/main" id="{B4A07B6E-4C7D-75AB-19E6-72586FD89015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0" y="756"/>
              <a:ext cx="3" cy="87"/>
            </a:xfrm>
            <a:custGeom>
              <a:avLst/>
              <a:gdLst>
                <a:gd name="T0" fmla="*/ 0 w 3"/>
                <a:gd name="T1" fmla="*/ 87 h 87"/>
                <a:gd name="T2" fmla="*/ 3 w 3"/>
                <a:gd name="T3" fmla="*/ 0 h 87"/>
                <a:gd name="T4" fmla="*/ 0 60000 65536"/>
                <a:gd name="T5" fmla="*/ 0 60000 65536"/>
                <a:gd name="T6" fmla="*/ 0 w 3"/>
                <a:gd name="T7" fmla="*/ 0 h 87"/>
                <a:gd name="T8" fmla="*/ 3 w 3"/>
                <a:gd name="T9" fmla="*/ 87 h 87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87">
                  <a:moveTo>
                    <a:pt x="0" y="87"/>
                  </a:moveTo>
                  <a:lnTo>
                    <a:pt x="3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258" name="Freeform 64">
              <a:extLst>
                <a:ext uri="{FF2B5EF4-FFF2-40B4-BE49-F238E27FC236}">
                  <a16:creationId xmlns:a16="http://schemas.microsoft.com/office/drawing/2014/main" id="{35D16BA5-1C0F-CF76-F7D5-FB2205FA0049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3" y="813"/>
              <a:ext cx="18" cy="78"/>
            </a:xfrm>
            <a:custGeom>
              <a:avLst/>
              <a:gdLst>
                <a:gd name="T0" fmla="*/ 18 w 18"/>
                <a:gd name="T1" fmla="*/ 78 h 78"/>
                <a:gd name="T2" fmla="*/ 0 w 18"/>
                <a:gd name="T3" fmla="*/ 0 h 78"/>
                <a:gd name="T4" fmla="*/ 0 60000 65536"/>
                <a:gd name="T5" fmla="*/ 0 60000 65536"/>
                <a:gd name="T6" fmla="*/ 0 w 18"/>
                <a:gd name="T7" fmla="*/ 0 h 78"/>
                <a:gd name="T8" fmla="*/ 18 w 18"/>
                <a:gd name="T9" fmla="*/ 78 h 78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8" h="78">
                  <a:moveTo>
                    <a:pt x="18" y="78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259" name="Freeform 65">
              <a:extLst>
                <a:ext uri="{FF2B5EF4-FFF2-40B4-BE49-F238E27FC236}">
                  <a16:creationId xmlns:a16="http://schemas.microsoft.com/office/drawing/2014/main" id="{E2BA9001-7FE5-317A-BDC3-ACCC849F52E4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4" y="864"/>
              <a:ext cx="15" cy="60"/>
            </a:xfrm>
            <a:custGeom>
              <a:avLst/>
              <a:gdLst>
                <a:gd name="T0" fmla="*/ 15 w 15"/>
                <a:gd name="T1" fmla="*/ 60 h 60"/>
                <a:gd name="T2" fmla="*/ 0 w 15"/>
                <a:gd name="T3" fmla="*/ 0 h 60"/>
                <a:gd name="T4" fmla="*/ 0 60000 65536"/>
                <a:gd name="T5" fmla="*/ 0 60000 65536"/>
                <a:gd name="T6" fmla="*/ 0 w 15"/>
                <a:gd name="T7" fmla="*/ 0 h 60"/>
                <a:gd name="T8" fmla="*/ 15 w 15"/>
                <a:gd name="T9" fmla="*/ 60 h 60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5" h="60">
                  <a:moveTo>
                    <a:pt x="15" y="60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260" name="Freeform 66">
              <a:extLst>
                <a:ext uri="{FF2B5EF4-FFF2-40B4-BE49-F238E27FC236}">
                  <a16:creationId xmlns:a16="http://schemas.microsoft.com/office/drawing/2014/main" id="{642C4314-DBDD-E81C-623C-3EFEE38F9A1E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7" y="774"/>
              <a:ext cx="3" cy="69"/>
            </a:xfrm>
            <a:custGeom>
              <a:avLst/>
              <a:gdLst>
                <a:gd name="T0" fmla="*/ 3 w 3"/>
                <a:gd name="T1" fmla="*/ 69 h 69"/>
                <a:gd name="T2" fmla="*/ 0 w 3"/>
                <a:gd name="T3" fmla="*/ 0 h 69"/>
                <a:gd name="T4" fmla="*/ 0 60000 65536"/>
                <a:gd name="T5" fmla="*/ 0 60000 65536"/>
                <a:gd name="T6" fmla="*/ 0 w 3"/>
                <a:gd name="T7" fmla="*/ 0 h 69"/>
                <a:gd name="T8" fmla="*/ 3 w 3"/>
                <a:gd name="T9" fmla="*/ 69 h 69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69">
                  <a:moveTo>
                    <a:pt x="3" y="69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261" name="Freeform 67">
              <a:extLst>
                <a:ext uri="{FF2B5EF4-FFF2-40B4-BE49-F238E27FC236}">
                  <a16:creationId xmlns:a16="http://schemas.microsoft.com/office/drawing/2014/main" id="{8383FCBB-9857-F259-2512-472CC6732F9E}"/>
                </a:ext>
              </a:extLst>
            </p:cNvPr>
            <p:cNvSpPr>
              <a:spLocks/>
            </p:cNvSpPr>
            <p:nvPr/>
          </p:nvSpPr>
          <p:spPr bwMode="auto">
            <a:xfrm>
              <a:off x="2178" y="792"/>
              <a:ext cx="6" cy="42"/>
            </a:xfrm>
            <a:custGeom>
              <a:avLst/>
              <a:gdLst>
                <a:gd name="T0" fmla="*/ 6 w 6"/>
                <a:gd name="T1" fmla="*/ 42 h 42"/>
                <a:gd name="T2" fmla="*/ 0 w 6"/>
                <a:gd name="T3" fmla="*/ 0 h 42"/>
                <a:gd name="T4" fmla="*/ 0 60000 65536"/>
                <a:gd name="T5" fmla="*/ 0 60000 65536"/>
                <a:gd name="T6" fmla="*/ 0 w 6"/>
                <a:gd name="T7" fmla="*/ 0 h 42"/>
                <a:gd name="T8" fmla="*/ 6 w 6"/>
                <a:gd name="T9" fmla="*/ 42 h 4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6" h="42">
                  <a:moveTo>
                    <a:pt x="6" y="42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262" name="Freeform 68">
              <a:extLst>
                <a:ext uri="{FF2B5EF4-FFF2-40B4-BE49-F238E27FC236}">
                  <a16:creationId xmlns:a16="http://schemas.microsoft.com/office/drawing/2014/main" id="{D71ACA0C-DC12-45A9-007B-A971425FAC29}"/>
                </a:ext>
              </a:extLst>
            </p:cNvPr>
            <p:cNvSpPr>
              <a:spLocks/>
            </p:cNvSpPr>
            <p:nvPr/>
          </p:nvSpPr>
          <p:spPr bwMode="auto">
            <a:xfrm>
              <a:off x="1701" y="935"/>
              <a:ext cx="21" cy="46"/>
            </a:xfrm>
            <a:custGeom>
              <a:avLst/>
              <a:gdLst>
                <a:gd name="T0" fmla="*/ 21 w 21"/>
                <a:gd name="T1" fmla="*/ 46 h 46"/>
                <a:gd name="T2" fmla="*/ 0 w 21"/>
                <a:gd name="T3" fmla="*/ 0 h 46"/>
                <a:gd name="T4" fmla="*/ 0 60000 65536"/>
                <a:gd name="T5" fmla="*/ 0 60000 65536"/>
                <a:gd name="T6" fmla="*/ 0 w 21"/>
                <a:gd name="T7" fmla="*/ 0 h 46"/>
                <a:gd name="T8" fmla="*/ 21 w 21"/>
                <a:gd name="T9" fmla="*/ 46 h 4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1" h="46">
                  <a:moveTo>
                    <a:pt x="21" y="46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263" name="Freeform 69">
              <a:extLst>
                <a:ext uri="{FF2B5EF4-FFF2-40B4-BE49-F238E27FC236}">
                  <a16:creationId xmlns:a16="http://schemas.microsoft.com/office/drawing/2014/main" id="{43DA2D2B-D0AF-95A2-91B0-9BA77BD78C1A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8" y="984"/>
              <a:ext cx="24" cy="54"/>
            </a:xfrm>
            <a:custGeom>
              <a:avLst/>
              <a:gdLst>
                <a:gd name="T0" fmla="*/ 24 w 24"/>
                <a:gd name="T1" fmla="*/ 54 h 54"/>
                <a:gd name="T2" fmla="*/ 0 w 24"/>
                <a:gd name="T3" fmla="*/ 0 h 54"/>
                <a:gd name="T4" fmla="*/ 0 60000 65536"/>
                <a:gd name="T5" fmla="*/ 0 60000 65536"/>
                <a:gd name="T6" fmla="*/ 0 w 24"/>
                <a:gd name="T7" fmla="*/ 0 h 54"/>
                <a:gd name="T8" fmla="*/ 24 w 24"/>
                <a:gd name="T9" fmla="*/ 54 h 54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4" h="54">
                  <a:moveTo>
                    <a:pt x="24" y="54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264" name="Freeform 70">
              <a:extLst>
                <a:ext uri="{FF2B5EF4-FFF2-40B4-BE49-F238E27FC236}">
                  <a16:creationId xmlns:a16="http://schemas.microsoft.com/office/drawing/2014/main" id="{8B4E4314-A7D3-82D2-DE61-6D5A5B9CF4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9" y="1071"/>
              <a:ext cx="44" cy="69"/>
            </a:xfrm>
            <a:custGeom>
              <a:avLst/>
              <a:gdLst>
                <a:gd name="T0" fmla="*/ 44 w 44"/>
                <a:gd name="T1" fmla="*/ 69 h 69"/>
                <a:gd name="T2" fmla="*/ 0 w 44"/>
                <a:gd name="T3" fmla="*/ 0 h 69"/>
                <a:gd name="T4" fmla="*/ 0 60000 65536"/>
                <a:gd name="T5" fmla="*/ 0 60000 65536"/>
                <a:gd name="T6" fmla="*/ 0 w 44"/>
                <a:gd name="T7" fmla="*/ 0 h 69"/>
                <a:gd name="T8" fmla="*/ 44 w 44"/>
                <a:gd name="T9" fmla="*/ 69 h 69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4" h="69">
                  <a:moveTo>
                    <a:pt x="44" y="69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265" name="Freeform 71">
              <a:extLst>
                <a:ext uri="{FF2B5EF4-FFF2-40B4-BE49-F238E27FC236}">
                  <a16:creationId xmlns:a16="http://schemas.microsoft.com/office/drawing/2014/main" id="{5222694C-E632-847E-6139-6752A7D2DC9B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0" y="1188"/>
              <a:ext cx="36" cy="39"/>
            </a:xfrm>
            <a:custGeom>
              <a:avLst/>
              <a:gdLst>
                <a:gd name="T0" fmla="*/ 36 w 36"/>
                <a:gd name="T1" fmla="*/ 39 h 39"/>
                <a:gd name="T2" fmla="*/ 0 w 36"/>
                <a:gd name="T3" fmla="*/ 0 h 39"/>
                <a:gd name="T4" fmla="*/ 0 60000 65536"/>
                <a:gd name="T5" fmla="*/ 0 60000 65536"/>
                <a:gd name="T6" fmla="*/ 0 w 36"/>
                <a:gd name="T7" fmla="*/ 0 h 39"/>
                <a:gd name="T8" fmla="*/ 36 w 36"/>
                <a:gd name="T9" fmla="*/ 39 h 39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6" h="39">
                  <a:moveTo>
                    <a:pt x="36" y="39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266" name="Freeform 72">
              <a:extLst>
                <a:ext uri="{FF2B5EF4-FFF2-40B4-BE49-F238E27FC236}">
                  <a16:creationId xmlns:a16="http://schemas.microsoft.com/office/drawing/2014/main" id="{CCE9DEBF-19B7-C346-3232-4596BCA3A462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0" y="1278"/>
              <a:ext cx="36" cy="36"/>
            </a:xfrm>
            <a:custGeom>
              <a:avLst/>
              <a:gdLst>
                <a:gd name="T0" fmla="*/ 36 w 36"/>
                <a:gd name="T1" fmla="*/ 36 h 36"/>
                <a:gd name="T2" fmla="*/ 0 w 36"/>
                <a:gd name="T3" fmla="*/ 0 h 36"/>
                <a:gd name="T4" fmla="*/ 0 60000 65536"/>
                <a:gd name="T5" fmla="*/ 0 60000 65536"/>
                <a:gd name="T6" fmla="*/ 0 w 36"/>
                <a:gd name="T7" fmla="*/ 0 h 36"/>
                <a:gd name="T8" fmla="*/ 36 w 36"/>
                <a:gd name="T9" fmla="*/ 36 h 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6" h="36">
                  <a:moveTo>
                    <a:pt x="36" y="36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267" name="Freeform 73">
              <a:extLst>
                <a:ext uri="{FF2B5EF4-FFF2-40B4-BE49-F238E27FC236}">
                  <a16:creationId xmlns:a16="http://schemas.microsoft.com/office/drawing/2014/main" id="{FC5BCCFA-6E52-ECA8-20F6-F1A8384AE2C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4" y="1365"/>
              <a:ext cx="36" cy="45"/>
            </a:xfrm>
            <a:custGeom>
              <a:avLst/>
              <a:gdLst>
                <a:gd name="T0" fmla="*/ 36 w 36"/>
                <a:gd name="T1" fmla="*/ 45 h 45"/>
                <a:gd name="T2" fmla="*/ 0 w 36"/>
                <a:gd name="T3" fmla="*/ 0 h 45"/>
                <a:gd name="T4" fmla="*/ 0 60000 65536"/>
                <a:gd name="T5" fmla="*/ 0 60000 65536"/>
                <a:gd name="T6" fmla="*/ 0 w 36"/>
                <a:gd name="T7" fmla="*/ 0 h 45"/>
                <a:gd name="T8" fmla="*/ 36 w 36"/>
                <a:gd name="T9" fmla="*/ 45 h 4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6" h="45">
                  <a:moveTo>
                    <a:pt x="36" y="45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268" name="Freeform 74">
              <a:extLst>
                <a:ext uri="{FF2B5EF4-FFF2-40B4-BE49-F238E27FC236}">
                  <a16:creationId xmlns:a16="http://schemas.microsoft.com/office/drawing/2014/main" id="{41C83C9F-E7AF-9AB6-E1D6-5967A6E10EE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0" y="1480"/>
              <a:ext cx="48" cy="35"/>
            </a:xfrm>
            <a:custGeom>
              <a:avLst/>
              <a:gdLst>
                <a:gd name="T0" fmla="*/ 48 w 48"/>
                <a:gd name="T1" fmla="*/ 35 h 35"/>
                <a:gd name="T2" fmla="*/ 0 w 48"/>
                <a:gd name="T3" fmla="*/ 0 h 35"/>
                <a:gd name="T4" fmla="*/ 0 60000 65536"/>
                <a:gd name="T5" fmla="*/ 0 60000 65536"/>
                <a:gd name="T6" fmla="*/ 0 w 48"/>
                <a:gd name="T7" fmla="*/ 0 h 35"/>
                <a:gd name="T8" fmla="*/ 48 w 48"/>
                <a:gd name="T9" fmla="*/ 35 h 3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8" h="35">
                  <a:moveTo>
                    <a:pt x="48" y="35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269" name="Freeform 75">
              <a:extLst>
                <a:ext uri="{FF2B5EF4-FFF2-40B4-BE49-F238E27FC236}">
                  <a16:creationId xmlns:a16="http://schemas.microsoft.com/office/drawing/2014/main" id="{4072522E-B075-04A2-FCC2-9AEA92C64048}"/>
                </a:ext>
              </a:extLst>
            </p:cNvPr>
            <p:cNvSpPr>
              <a:spLocks/>
            </p:cNvSpPr>
            <p:nvPr/>
          </p:nvSpPr>
          <p:spPr bwMode="auto">
            <a:xfrm>
              <a:off x="915" y="1605"/>
              <a:ext cx="57" cy="36"/>
            </a:xfrm>
            <a:custGeom>
              <a:avLst/>
              <a:gdLst>
                <a:gd name="T0" fmla="*/ 57 w 57"/>
                <a:gd name="T1" fmla="*/ 36 h 36"/>
                <a:gd name="T2" fmla="*/ 0 w 57"/>
                <a:gd name="T3" fmla="*/ 0 h 36"/>
                <a:gd name="T4" fmla="*/ 0 60000 65536"/>
                <a:gd name="T5" fmla="*/ 0 60000 65536"/>
                <a:gd name="T6" fmla="*/ 0 w 57"/>
                <a:gd name="T7" fmla="*/ 0 h 36"/>
                <a:gd name="T8" fmla="*/ 57 w 57"/>
                <a:gd name="T9" fmla="*/ 36 h 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7" h="36">
                  <a:moveTo>
                    <a:pt x="57" y="36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270" name="Freeform 76">
              <a:extLst>
                <a:ext uri="{FF2B5EF4-FFF2-40B4-BE49-F238E27FC236}">
                  <a16:creationId xmlns:a16="http://schemas.microsoft.com/office/drawing/2014/main" id="{0570AD9F-399A-29A5-ADE3-6FFDB518580A}"/>
                </a:ext>
              </a:extLst>
            </p:cNvPr>
            <p:cNvSpPr>
              <a:spLocks/>
            </p:cNvSpPr>
            <p:nvPr/>
          </p:nvSpPr>
          <p:spPr bwMode="auto">
            <a:xfrm>
              <a:off x="839" y="1752"/>
              <a:ext cx="57" cy="36"/>
            </a:xfrm>
            <a:custGeom>
              <a:avLst/>
              <a:gdLst>
                <a:gd name="T0" fmla="*/ 57 w 57"/>
                <a:gd name="T1" fmla="*/ 36 h 36"/>
                <a:gd name="T2" fmla="*/ 0 w 57"/>
                <a:gd name="T3" fmla="*/ 0 h 36"/>
                <a:gd name="T4" fmla="*/ 0 60000 65536"/>
                <a:gd name="T5" fmla="*/ 0 60000 65536"/>
                <a:gd name="T6" fmla="*/ 0 w 57"/>
                <a:gd name="T7" fmla="*/ 0 h 36"/>
                <a:gd name="T8" fmla="*/ 57 w 57"/>
                <a:gd name="T9" fmla="*/ 36 h 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7" h="36">
                  <a:moveTo>
                    <a:pt x="57" y="36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271" name="Freeform 77">
              <a:extLst>
                <a:ext uri="{FF2B5EF4-FFF2-40B4-BE49-F238E27FC236}">
                  <a16:creationId xmlns:a16="http://schemas.microsoft.com/office/drawing/2014/main" id="{0EA399BE-5BF7-747C-BD3C-95EBAE3251F5}"/>
                </a:ext>
              </a:extLst>
            </p:cNvPr>
            <p:cNvSpPr>
              <a:spLocks/>
            </p:cNvSpPr>
            <p:nvPr/>
          </p:nvSpPr>
          <p:spPr bwMode="auto">
            <a:xfrm>
              <a:off x="759" y="1887"/>
              <a:ext cx="63" cy="24"/>
            </a:xfrm>
            <a:custGeom>
              <a:avLst/>
              <a:gdLst>
                <a:gd name="T0" fmla="*/ 63 w 63"/>
                <a:gd name="T1" fmla="*/ 24 h 24"/>
                <a:gd name="T2" fmla="*/ 0 w 63"/>
                <a:gd name="T3" fmla="*/ 0 h 24"/>
                <a:gd name="T4" fmla="*/ 0 60000 65536"/>
                <a:gd name="T5" fmla="*/ 0 60000 65536"/>
                <a:gd name="T6" fmla="*/ 0 w 63"/>
                <a:gd name="T7" fmla="*/ 0 h 24"/>
                <a:gd name="T8" fmla="*/ 63 w 63"/>
                <a:gd name="T9" fmla="*/ 24 h 24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63" h="24">
                  <a:moveTo>
                    <a:pt x="63" y="24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272" name="Freeform 78">
              <a:extLst>
                <a:ext uri="{FF2B5EF4-FFF2-40B4-BE49-F238E27FC236}">
                  <a16:creationId xmlns:a16="http://schemas.microsoft.com/office/drawing/2014/main" id="{D73914FB-D2A7-BD44-86D2-4B2FE8DF367E}"/>
                </a:ext>
              </a:extLst>
            </p:cNvPr>
            <p:cNvSpPr>
              <a:spLocks/>
            </p:cNvSpPr>
            <p:nvPr/>
          </p:nvSpPr>
          <p:spPr bwMode="auto">
            <a:xfrm>
              <a:off x="735" y="2037"/>
              <a:ext cx="57" cy="21"/>
            </a:xfrm>
            <a:custGeom>
              <a:avLst/>
              <a:gdLst>
                <a:gd name="T0" fmla="*/ 57 w 57"/>
                <a:gd name="T1" fmla="*/ 21 h 21"/>
                <a:gd name="T2" fmla="*/ 0 w 57"/>
                <a:gd name="T3" fmla="*/ 0 h 21"/>
                <a:gd name="T4" fmla="*/ 0 60000 65536"/>
                <a:gd name="T5" fmla="*/ 0 60000 65536"/>
                <a:gd name="T6" fmla="*/ 0 w 57"/>
                <a:gd name="T7" fmla="*/ 0 h 21"/>
                <a:gd name="T8" fmla="*/ 57 w 57"/>
                <a:gd name="T9" fmla="*/ 21 h 2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7" h="21">
                  <a:moveTo>
                    <a:pt x="57" y="21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273" name="Freeform 79">
              <a:extLst>
                <a:ext uri="{FF2B5EF4-FFF2-40B4-BE49-F238E27FC236}">
                  <a16:creationId xmlns:a16="http://schemas.microsoft.com/office/drawing/2014/main" id="{08EB3F1D-81BE-E641-7643-D0EF2F1B2432}"/>
                </a:ext>
              </a:extLst>
            </p:cNvPr>
            <p:cNvSpPr>
              <a:spLocks/>
            </p:cNvSpPr>
            <p:nvPr/>
          </p:nvSpPr>
          <p:spPr bwMode="auto">
            <a:xfrm>
              <a:off x="681" y="2178"/>
              <a:ext cx="79" cy="18"/>
            </a:xfrm>
            <a:custGeom>
              <a:avLst/>
              <a:gdLst>
                <a:gd name="T0" fmla="*/ 79 w 79"/>
                <a:gd name="T1" fmla="*/ 18 h 18"/>
                <a:gd name="T2" fmla="*/ 0 w 79"/>
                <a:gd name="T3" fmla="*/ 0 h 18"/>
                <a:gd name="T4" fmla="*/ 0 60000 65536"/>
                <a:gd name="T5" fmla="*/ 0 60000 65536"/>
                <a:gd name="T6" fmla="*/ 0 w 79"/>
                <a:gd name="T7" fmla="*/ 0 h 18"/>
                <a:gd name="T8" fmla="*/ 79 w 79"/>
                <a:gd name="T9" fmla="*/ 18 h 18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79" h="18">
                  <a:moveTo>
                    <a:pt x="79" y="18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274" name="Freeform 80">
              <a:extLst>
                <a:ext uri="{FF2B5EF4-FFF2-40B4-BE49-F238E27FC236}">
                  <a16:creationId xmlns:a16="http://schemas.microsoft.com/office/drawing/2014/main" id="{9F992806-CA06-928A-8350-25DFF3FC71A9}"/>
                </a:ext>
              </a:extLst>
            </p:cNvPr>
            <p:cNvSpPr>
              <a:spLocks/>
            </p:cNvSpPr>
            <p:nvPr/>
          </p:nvSpPr>
          <p:spPr bwMode="auto">
            <a:xfrm>
              <a:off x="651" y="2340"/>
              <a:ext cx="69" cy="12"/>
            </a:xfrm>
            <a:custGeom>
              <a:avLst/>
              <a:gdLst>
                <a:gd name="T0" fmla="*/ 69 w 69"/>
                <a:gd name="T1" fmla="*/ 12 h 12"/>
                <a:gd name="T2" fmla="*/ 0 w 69"/>
                <a:gd name="T3" fmla="*/ 0 h 12"/>
                <a:gd name="T4" fmla="*/ 0 60000 65536"/>
                <a:gd name="T5" fmla="*/ 0 60000 65536"/>
                <a:gd name="T6" fmla="*/ 0 w 69"/>
                <a:gd name="T7" fmla="*/ 0 h 12"/>
                <a:gd name="T8" fmla="*/ 69 w 69"/>
                <a:gd name="T9" fmla="*/ 12 h 1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69" h="12">
                  <a:moveTo>
                    <a:pt x="69" y="12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5201" name="Freeform 81">
            <a:extLst>
              <a:ext uri="{FF2B5EF4-FFF2-40B4-BE49-F238E27FC236}">
                <a16:creationId xmlns:a16="http://schemas.microsoft.com/office/drawing/2014/main" id="{6F6D64A3-AF33-3004-C316-CBF59F7CB517}"/>
              </a:ext>
            </a:extLst>
          </p:cNvPr>
          <p:cNvSpPr>
            <a:spLocks/>
          </p:cNvSpPr>
          <p:nvPr/>
        </p:nvSpPr>
        <p:spPr bwMode="auto">
          <a:xfrm>
            <a:off x="4178300" y="5273675"/>
            <a:ext cx="3986213" cy="34925"/>
          </a:xfrm>
          <a:custGeom>
            <a:avLst/>
            <a:gdLst>
              <a:gd name="T0" fmla="*/ 3986213 w 2511"/>
              <a:gd name="T1" fmla="*/ 0 h 22"/>
              <a:gd name="T2" fmla="*/ 0 w 2511"/>
              <a:gd name="T3" fmla="*/ 22225 h 22"/>
              <a:gd name="T4" fmla="*/ 0 w 2511"/>
              <a:gd name="T5" fmla="*/ 34925 h 22"/>
              <a:gd name="T6" fmla="*/ 0 60000 65536"/>
              <a:gd name="T7" fmla="*/ 0 60000 65536"/>
              <a:gd name="T8" fmla="*/ 0 60000 65536"/>
              <a:gd name="T9" fmla="*/ 0 w 2511"/>
              <a:gd name="T10" fmla="*/ 0 h 22"/>
              <a:gd name="T11" fmla="*/ 2511 w 2511"/>
              <a:gd name="T12" fmla="*/ 22 h 2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511" h="22">
                <a:moveTo>
                  <a:pt x="2511" y="0"/>
                </a:moveTo>
                <a:lnTo>
                  <a:pt x="0" y="14"/>
                </a:lnTo>
                <a:lnTo>
                  <a:pt x="0" y="22"/>
                </a:lnTo>
              </a:path>
            </a:pathLst>
          </a:custGeom>
          <a:noFill/>
          <a:ln w="28575" cmpd="sng">
            <a:solidFill>
              <a:srgbClr val="0000FF"/>
            </a:solidFill>
            <a:round/>
            <a:headEnd type="none" w="lg" len="lg"/>
            <a:tailEnd type="oval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202" name="Text Box 82">
            <a:extLst>
              <a:ext uri="{FF2B5EF4-FFF2-40B4-BE49-F238E27FC236}">
                <a16:creationId xmlns:a16="http://schemas.microsoft.com/office/drawing/2014/main" id="{87E087CD-E578-52BA-5889-CDF2EAA3E2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64163" y="765175"/>
            <a:ext cx="5143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r>
              <a:rPr lang="ru-RU" altLang="ru-RU" sz="3600" b="1">
                <a:latin typeface="Times New Roman" panose="02020603050405020304" pitchFamily="18" charset="0"/>
                <a:cs typeface="Arial" panose="020B0604020202020204" pitchFamily="34" charset="0"/>
              </a:rPr>
              <a:t>А</a:t>
            </a:r>
          </a:p>
        </p:txBody>
      </p:sp>
      <p:sp>
        <p:nvSpPr>
          <p:cNvPr id="5208" name="Text Box 88">
            <a:extLst>
              <a:ext uri="{FF2B5EF4-FFF2-40B4-BE49-F238E27FC236}">
                <a16:creationId xmlns:a16="http://schemas.microsoft.com/office/drawing/2014/main" id="{0CA51CD3-8556-5A26-B813-02A27AD368EF}"/>
              </a:ext>
            </a:extLst>
          </p:cNvPr>
          <p:cNvSpPr txBox="1">
            <a:spLocks noChangeArrowheads="1"/>
          </p:cNvSpPr>
          <p:nvPr/>
        </p:nvSpPr>
        <p:spPr bwMode="auto">
          <a:xfrm rot="-2108051">
            <a:off x="4500563" y="3486150"/>
            <a:ext cx="31908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r>
              <a:rPr lang="ru-RU" altLang="ru-RU" sz="2800" b="1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Б и с с е к т р и с а </a:t>
            </a:r>
          </a:p>
        </p:txBody>
      </p:sp>
      <p:sp>
        <p:nvSpPr>
          <p:cNvPr id="5209" name="Freeform 89">
            <a:extLst>
              <a:ext uri="{FF2B5EF4-FFF2-40B4-BE49-F238E27FC236}">
                <a16:creationId xmlns:a16="http://schemas.microsoft.com/office/drawing/2014/main" id="{3CD76500-B54E-87B4-FC1C-B47004E69CCB}"/>
              </a:ext>
            </a:extLst>
          </p:cNvPr>
          <p:cNvSpPr>
            <a:spLocks/>
          </p:cNvSpPr>
          <p:nvPr/>
        </p:nvSpPr>
        <p:spPr bwMode="auto">
          <a:xfrm>
            <a:off x="6413500" y="3606800"/>
            <a:ext cx="317500" cy="190500"/>
          </a:xfrm>
          <a:custGeom>
            <a:avLst/>
            <a:gdLst>
              <a:gd name="T0" fmla="*/ 317500 w 200"/>
              <a:gd name="T1" fmla="*/ 0 h 120"/>
              <a:gd name="T2" fmla="*/ 0 w 200"/>
              <a:gd name="T3" fmla="*/ 190500 h 120"/>
              <a:gd name="T4" fmla="*/ 0 60000 65536"/>
              <a:gd name="T5" fmla="*/ 0 60000 65536"/>
              <a:gd name="T6" fmla="*/ 0 w 200"/>
              <a:gd name="T7" fmla="*/ 0 h 120"/>
              <a:gd name="T8" fmla="*/ 200 w 200"/>
              <a:gd name="T9" fmla="*/ 120 h 12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00" h="120">
                <a:moveTo>
                  <a:pt x="200" y="0"/>
                </a:moveTo>
                <a:lnTo>
                  <a:pt x="0" y="120"/>
                </a:lnTo>
              </a:path>
            </a:pathLst>
          </a:custGeom>
          <a:noFill/>
          <a:ln w="57150" cmpd="sng">
            <a:solidFill>
              <a:schemeClr val="tx1"/>
            </a:solidFill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210" name="Line 90">
            <a:extLst>
              <a:ext uri="{FF2B5EF4-FFF2-40B4-BE49-F238E27FC236}">
                <a16:creationId xmlns:a16="http://schemas.microsoft.com/office/drawing/2014/main" id="{209594F3-F8B7-8288-93CD-0342D2C9D53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211638" y="836613"/>
            <a:ext cx="1800225" cy="446405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3" name="Group 91">
            <a:extLst>
              <a:ext uri="{FF2B5EF4-FFF2-40B4-BE49-F238E27FC236}">
                <a16:creationId xmlns:a16="http://schemas.microsoft.com/office/drawing/2014/main" id="{750D68A7-661C-9DAF-190B-74A0008D1A81}"/>
              </a:ext>
            </a:extLst>
          </p:cNvPr>
          <p:cNvGrpSpPr>
            <a:grpSpLocks/>
          </p:cNvGrpSpPr>
          <p:nvPr/>
        </p:nvGrpSpPr>
        <p:grpSpPr bwMode="auto">
          <a:xfrm rot="8762791">
            <a:off x="3348038" y="3789363"/>
            <a:ext cx="6196012" cy="646112"/>
            <a:chOff x="974" y="2304"/>
            <a:chExt cx="3903" cy="397"/>
          </a:xfrm>
        </p:grpSpPr>
        <p:sp>
          <p:nvSpPr>
            <p:cNvPr id="7193" name="Freeform 92" descr="Папирус">
              <a:extLst>
                <a:ext uri="{FF2B5EF4-FFF2-40B4-BE49-F238E27FC236}">
                  <a16:creationId xmlns:a16="http://schemas.microsoft.com/office/drawing/2014/main" id="{9492FD61-BBFD-D7E4-FD62-CF0CC350DF58}"/>
                </a:ext>
              </a:extLst>
            </p:cNvPr>
            <p:cNvSpPr>
              <a:spLocks/>
            </p:cNvSpPr>
            <p:nvPr/>
          </p:nvSpPr>
          <p:spPr bwMode="auto">
            <a:xfrm>
              <a:off x="976" y="2304"/>
              <a:ext cx="3880" cy="344"/>
            </a:xfrm>
            <a:custGeom>
              <a:avLst/>
              <a:gdLst>
                <a:gd name="T0" fmla="*/ 0 w 3880"/>
                <a:gd name="T1" fmla="*/ 0 h 344"/>
                <a:gd name="T2" fmla="*/ 0 w 3880"/>
                <a:gd name="T3" fmla="*/ 344 h 344"/>
                <a:gd name="T4" fmla="*/ 3872 w 3880"/>
                <a:gd name="T5" fmla="*/ 344 h 344"/>
                <a:gd name="T6" fmla="*/ 3880 w 3880"/>
                <a:gd name="T7" fmla="*/ 0 h 344"/>
                <a:gd name="T8" fmla="*/ 0 w 3880"/>
                <a:gd name="T9" fmla="*/ 0 h 3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80"/>
                <a:gd name="T16" fmla="*/ 0 h 344"/>
                <a:gd name="T17" fmla="*/ 3880 w 3880"/>
                <a:gd name="T18" fmla="*/ 344 h 3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80" h="344">
                  <a:moveTo>
                    <a:pt x="0" y="0"/>
                  </a:moveTo>
                  <a:lnTo>
                    <a:pt x="0" y="344"/>
                  </a:lnTo>
                  <a:lnTo>
                    <a:pt x="3872" y="344"/>
                  </a:lnTo>
                  <a:lnTo>
                    <a:pt x="3880" y="0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 w="127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wrap="none"/>
            <a:lstStyle/>
            <a:p>
              <a:endParaRPr lang="ru-RU"/>
            </a:p>
          </p:txBody>
        </p:sp>
        <p:sp>
          <p:nvSpPr>
            <p:cNvPr id="7194" name="Oval 93">
              <a:extLst>
                <a:ext uri="{FF2B5EF4-FFF2-40B4-BE49-F238E27FC236}">
                  <a16:creationId xmlns:a16="http://schemas.microsoft.com/office/drawing/2014/main" id="{DEA2CB53-A809-D304-4DDF-36CA36653284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4023734">
              <a:off x="1155" y="2433"/>
              <a:ext cx="91" cy="89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7195" name="Text Box 94">
              <a:extLst>
                <a:ext uri="{FF2B5EF4-FFF2-40B4-BE49-F238E27FC236}">
                  <a16:creationId xmlns:a16="http://schemas.microsoft.com/office/drawing/2014/main" id="{EB016643-8C9A-4C88-D2C2-418B5C86CD0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75" y="2513"/>
              <a:ext cx="3902" cy="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/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8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8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8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8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8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8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9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9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9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9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9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9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9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9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9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9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9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9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9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9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9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9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9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9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9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9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9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9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9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9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9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9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9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ru-RU" sz="9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IIII</a:t>
              </a:r>
              <a:r>
                <a:rPr lang="en-US" altLang="ru-RU"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endParaRPr lang="ru-RU" altLang="ru-RU" sz="9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196" name="Text Box 95">
              <a:extLst>
                <a:ext uri="{FF2B5EF4-FFF2-40B4-BE49-F238E27FC236}">
                  <a16:creationId xmlns:a16="http://schemas.microsoft.com/office/drawing/2014/main" id="{57CBC1B5-2330-1A0E-5FF6-60CB0111D5B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74" y="2432"/>
              <a:ext cx="3903" cy="1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/>
              <a:r>
                <a:rPr lang="en-US" altLang="ru-RU" sz="900" b="1">
                  <a:solidFill>
                    <a:srgbClr val="000000"/>
                  </a:solidFill>
                  <a:cs typeface="Arial" panose="020B0604020202020204" pitchFamily="34" charset="0"/>
                </a:rPr>
                <a:t>0       1       </a:t>
              </a:r>
              <a:r>
                <a:rPr lang="ru-RU" altLang="ru-RU" sz="900" b="1">
                  <a:solidFill>
                    <a:srgbClr val="000000"/>
                  </a:solidFill>
                  <a:cs typeface="Arial" panose="020B0604020202020204" pitchFamily="34" charset="0"/>
                </a:rPr>
                <a:t> </a:t>
              </a:r>
              <a:r>
                <a:rPr lang="en-US" altLang="ru-RU" sz="900" b="1">
                  <a:solidFill>
                    <a:srgbClr val="000000"/>
                  </a:solidFill>
                  <a:cs typeface="Arial" panose="020B0604020202020204" pitchFamily="34" charset="0"/>
                </a:rPr>
                <a:t>2       3        </a:t>
              </a:r>
              <a:r>
                <a:rPr lang="ru-RU" altLang="ru-RU" sz="900" b="1">
                  <a:solidFill>
                    <a:srgbClr val="000000"/>
                  </a:solidFill>
                  <a:cs typeface="Arial" panose="020B0604020202020204" pitchFamily="34" charset="0"/>
                </a:rPr>
                <a:t> </a:t>
              </a:r>
              <a:r>
                <a:rPr lang="en-US" altLang="ru-RU" sz="900" b="1">
                  <a:solidFill>
                    <a:srgbClr val="000000"/>
                  </a:solidFill>
                  <a:cs typeface="Arial" panose="020B0604020202020204" pitchFamily="34" charset="0"/>
                </a:rPr>
                <a:t>4        5        </a:t>
              </a:r>
              <a:r>
                <a:rPr lang="ru-RU" altLang="ru-RU" sz="900" b="1">
                  <a:solidFill>
                    <a:srgbClr val="000000"/>
                  </a:solidFill>
                  <a:cs typeface="Arial" panose="020B0604020202020204" pitchFamily="34" charset="0"/>
                </a:rPr>
                <a:t> </a:t>
              </a:r>
              <a:r>
                <a:rPr lang="en-US" altLang="ru-RU" sz="900" b="1">
                  <a:solidFill>
                    <a:srgbClr val="000000"/>
                  </a:solidFill>
                  <a:cs typeface="Arial" panose="020B0604020202020204" pitchFamily="34" charset="0"/>
                </a:rPr>
                <a:t>6        7        8        </a:t>
              </a:r>
              <a:r>
                <a:rPr lang="ru-RU" altLang="ru-RU" sz="900" b="1">
                  <a:solidFill>
                    <a:srgbClr val="000000"/>
                  </a:solidFill>
                  <a:cs typeface="Arial" panose="020B0604020202020204" pitchFamily="34" charset="0"/>
                </a:rPr>
                <a:t> </a:t>
              </a:r>
              <a:r>
                <a:rPr lang="en-US" altLang="ru-RU" sz="900" b="1">
                  <a:solidFill>
                    <a:srgbClr val="000000"/>
                  </a:solidFill>
                  <a:cs typeface="Arial" panose="020B0604020202020204" pitchFamily="34" charset="0"/>
                </a:rPr>
                <a:t>9       10      11      12       13      14      15      16      17</a:t>
              </a:r>
              <a:endParaRPr lang="ru-RU" altLang="ru-RU" sz="900" b="1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</p:grpSp>
      <p:sp>
        <p:nvSpPr>
          <p:cNvPr id="5216" name="Line 96">
            <a:extLst>
              <a:ext uri="{FF2B5EF4-FFF2-40B4-BE49-F238E27FC236}">
                <a16:creationId xmlns:a16="http://schemas.microsoft.com/office/drawing/2014/main" id="{9F4C1882-9F43-DF8C-3772-22D6A8D2FB3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211638" y="2708275"/>
            <a:ext cx="3816350" cy="2592388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4" name="Group 97">
            <a:extLst>
              <a:ext uri="{FF2B5EF4-FFF2-40B4-BE49-F238E27FC236}">
                <a16:creationId xmlns:a16="http://schemas.microsoft.com/office/drawing/2014/main" id="{D06A2FBE-6965-CDD7-DA68-9E68FCBCB516}"/>
              </a:ext>
            </a:extLst>
          </p:cNvPr>
          <p:cNvGrpSpPr>
            <a:grpSpLocks/>
          </p:cNvGrpSpPr>
          <p:nvPr/>
        </p:nvGrpSpPr>
        <p:grpSpPr bwMode="auto">
          <a:xfrm rot="18469322" flipH="1">
            <a:off x="5472906" y="1664494"/>
            <a:ext cx="3205163" cy="1406525"/>
            <a:chOff x="763" y="1945"/>
            <a:chExt cx="2019" cy="886"/>
          </a:xfrm>
        </p:grpSpPr>
        <p:sp>
          <p:nvSpPr>
            <p:cNvPr id="7187" name="Freeform 98">
              <a:extLst>
                <a:ext uri="{FF2B5EF4-FFF2-40B4-BE49-F238E27FC236}">
                  <a16:creationId xmlns:a16="http://schemas.microsoft.com/office/drawing/2014/main" id="{132B7E6E-BF99-A285-9ECD-769A82187CCF}"/>
                </a:ext>
              </a:extLst>
            </p:cNvPr>
            <p:cNvSpPr>
              <a:spLocks/>
            </p:cNvSpPr>
            <p:nvPr/>
          </p:nvSpPr>
          <p:spPr bwMode="auto">
            <a:xfrm rot="-3316674">
              <a:off x="1322" y="1450"/>
              <a:ext cx="852" cy="1909"/>
            </a:xfrm>
            <a:custGeom>
              <a:avLst/>
              <a:gdLst>
                <a:gd name="T0" fmla="*/ 0 w 1252"/>
                <a:gd name="T1" fmla="*/ 55 h 3125"/>
                <a:gd name="T2" fmla="*/ 154 w 1252"/>
                <a:gd name="T3" fmla="*/ 0 h 3125"/>
                <a:gd name="T4" fmla="*/ 802 w 1252"/>
                <a:gd name="T5" fmla="*/ 1552 h 3125"/>
                <a:gd name="T6" fmla="*/ 852 w 1252"/>
                <a:gd name="T7" fmla="*/ 1909 h 3125"/>
                <a:gd name="T8" fmla="*/ 648 w 1252"/>
                <a:gd name="T9" fmla="*/ 1607 h 3125"/>
                <a:gd name="T10" fmla="*/ 0 w 1252"/>
                <a:gd name="T11" fmla="*/ 55 h 31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52"/>
                <a:gd name="T19" fmla="*/ 0 h 3125"/>
                <a:gd name="T20" fmla="*/ 1252 w 1252"/>
                <a:gd name="T21" fmla="*/ 3125 h 312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52" h="3125">
                  <a:moveTo>
                    <a:pt x="0" y="90"/>
                  </a:moveTo>
                  <a:lnTo>
                    <a:pt x="227" y="0"/>
                  </a:lnTo>
                  <a:lnTo>
                    <a:pt x="1179" y="2540"/>
                  </a:lnTo>
                  <a:lnTo>
                    <a:pt x="1252" y="3125"/>
                  </a:lnTo>
                  <a:lnTo>
                    <a:pt x="952" y="263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FF66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219" name="Freeform 99">
              <a:extLst>
                <a:ext uri="{FF2B5EF4-FFF2-40B4-BE49-F238E27FC236}">
                  <a16:creationId xmlns:a16="http://schemas.microsoft.com/office/drawing/2014/main" id="{E58028B2-655F-FE50-7BF3-9CB6CC4F68D8}"/>
                </a:ext>
              </a:extLst>
            </p:cNvPr>
            <p:cNvSpPr>
              <a:spLocks/>
            </p:cNvSpPr>
            <p:nvPr/>
          </p:nvSpPr>
          <p:spPr bwMode="auto">
            <a:xfrm rot="-3316674">
              <a:off x="2483" y="2398"/>
              <a:ext cx="215" cy="371"/>
            </a:xfrm>
            <a:custGeom>
              <a:avLst/>
              <a:gdLst/>
              <a:ahLst/>
              <a:cxnLst>
                <a:cxn ang="0">
                  <a:pos x="316" y="608"/>
                </a:cxn>
                <a:cxn ang="0">
                  <a:pos x="227" y="0"/>
                </a:cxn>
                <a:cxn ang="0">
                  <a:pos x="0" y="90"/>
                </a:cxn>
                <a:cxn ang="0">
                  <a:pos x="316" y="608"/>
                </a:cxn>
              </a:cxnLst>
              <a:rect l="0" t="0" r="r" b="b"/>
              <a:pathLst>
                <a:path w="316" h="608">
                  <a:moveTo>
                    <a:pt x="316" y="608"/>
                  </a:moveTo>
                  <a:lnTo>
                    <a:pt x="227" y="0"/>
                  </a:lnTo>
                  <a:lnTo>
                    <a:pt x="0" y="90"/>
                  </a:lnTo>
                  <a:lnTo>
                    <a:pt x="316" y="608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50000">
                  <a:srgbClr val="FF9900"/>
                </a:gs>
                <a:gs pos="100000">
                  <a:schemeClr val="bg1"/>
                </a:gs>
              </a:gsLst>
              <a:lin ang="2700000" scaled="1"/>
            </a:gra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189" name="Freeform 100">
              <a:extLst>
                <a:ext uri="{FF2B5EF4-FFF2-40B4-BE49-F238E27FC236}">
                  <a16:creationId xmlns:a16="http://schemas.microsoft.com/office/drawing/2014/main" id="{2D071543-87CF-E171-0961-E57A19378C00}"/>
                </a:ext>
              </a:extLst>
            </p:cNvPr>
            <p:cNvSpPr>
              <a:spLocks/>
            </p:cNvSpPr>
            <p:nvPr/>
          </p:nvSpPr>
          <p:spPr bwMode="auto">
            <a:xfrm rot="-3316674">
              <a:off x="2671" y="2522"/>
              <a:ext cx="82" cy="141"/>
            </a:xfrm>
            <a:custGeom>
              <a:avLst/>
              <a:gdLst>
                <a:gd name="T0" fmla="*/ 58 w 121"/>
                <a:gd name="T1" fmla="*/ 0 h 230"/>
                <a:gd name="T2" fmla="*/ 0 w 121"/>
                <a:gd name="T3" fmla="*/ 15 h 230"/>
                <a:gd name="T4" fmla="*/ 82 w 121"/>
                <a:gd name="T5" fmla="*/ 141 h 230"/>
                <a:gd name="T6" fmla="*/ 58 w 121"/>
                <a:gd name="T7" fmla="*/ 0 h 23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1"/>
                <a:gd name="T13" fmla="*/ 0 h 230"/>
                <a:gd name="T14" fmla="*/ 121 w 121"/>
                <a:gd name="T15" fmla="*/ 230 h 23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1" h="230">
                  <a:moveTo>
                    <a:pt x="85" y="0"/>
                  </a:moveTo>
                  <a:lnTo>
                    <a:pt x="0" y="25"/>
                  </a:lnTo>
                  <a:lnTo>
                    <a:pt x="121" y="23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7190" name="Group 101">
              <a:extLst>
                <a:ext uri="{FF2B5EF4-FFF2-40B4-BE49-F238E27FC236}">
                  <a16:creationId xmlns:a16="http://schemas.microsoft.com/office/drawing/2014/main" id="{500641EF-8E5F-8822-5884-A3649B826A6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63" y="1945"/>
              <a:ext cx="1677" cy="744"/>
              <a:chOff x="763" y="1945"/>
              <a:chExt cx="1677" cy="744"/>
            </a:xfrm>
          </p:grpSpPr>
          <p:sp>
            <p:nvSpPr>
              <p:cNvPr id="7191" name="Freeform 102">
                <a:extLst>
                  <a:ext uri="{FF2B5EF4-FFF2-40B4-BE49-F238E27FC236}">
                    <a16:creationId xmlns:a16="http://schemas.microsoft.com/office/drawing/2014/main" id="{0813FAB8-278E-D694-7F07-204B15A96C04}"/>
                  </a:ext>
                </a:extLst>
              </p:cNvPr>
              <p:cNvSpPr>
                <a:spLocks/>
              </p:cNvSpPr>
              <p:nvPr/>
            </p:nvSpPr>
            <p:spPr bwMode="auto">
              <a:xfrm rot="-3316674">
                <a:off x="1271" y="1519"/>
                <a:ext cx="744" cy="1595"/>
              </a:xfrm>
              <a:custGeom>
                <a:avLst/>
                <a:gdLst>
                  <a:gd name="T0" fmla="*/ 590 w 1094"/>
                  <a:gd name="T1" fmla="*/ 1595 h 2612"/>
                  <a:gd name="T2" fmla="*/ 744 w 1094"/>
                  <a:gd name="T3" fmla="*/ 1540 h 2612"/>
                  <a:gd name="T4" fmla="*/ 691 w 1094"/>
                  <a:gd name="T5" fmla="*/ 1560 h 2612"/>
                  <a:gd name="T6" fmla="*/ 57 w 1094"/>
                  <a:gd name="T7" fmla="*/ 0 h 2612"/>
                  <a:gd name="T8" fmla="*/ 0 w 1094"/>
                  <a:gd name="T9" fmla="*/ 18 h 2612"/>
                  <a:gd name="T10" fmla="*/ 639 w 1094"/>
                  <a:gd name="T11" fmla="*/ 1578 h 261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94"/>
                  <a:gd name="T19" fmla="*/ 0 h 2612"/>
                  <a:gd name="T20" fmla="*/ 1094 w 1094"/>
                  <a:gd name="T21" fmla="*/ 2612 h 261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94" h="2612">
                    <a:moveTo>
                      <a:pt x="867" y="2612"/>
                    </a:moveTo>
                    <a:lnTo>
                      <a:pt x="1094" y="2522"/>
                    </a:lnTo>
                    <a:lnTo>
                      <a:pt x="1016" y="2554"/>
                    </a:lnTo>
                    <a:lnTo>
                      <a:pt x="84" y="0"/>
                    </a:lnTo>
                    <a:lnTo>
                      <a:pt x="0" y="30"/>
                    </a:lnTo>
                    <a:lnTo>
                      <a:pt x="940" y="2584"/>
                    </a:lnTo>
                  </a:path>
                </a:pathLst>
              </a:custGeom>
              <a:solidFill>
                <a:srgbClr val="FF66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192" name="Freeform 103">
                <a:extLst>
                  <a:ext uri="{FF2B5EF4-FFF2-40B4-BE49-F238E27FC236}">
                    <a16:creationId xmlns:a16="http://schemas.microsoft.com/office/drawing/2014/main" id="{8233FFAB-4BA0-D8FA-F393-C2CC59AD05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3" y="2084"/>
                <a:ext cx="42" cy="155"/>
              </a:xfrm>
              <a:custGeom>
                <a:avLst/>
                <a:gdLst>
                  <a:gd name="T0" fmla="*/ 33 w 42"/>
                  <a:gd name="T1" fmla="*/ 0 h 155"/>
                  <a:gd name="T2" fmla="*/ 41 w 42"/>
                  <a:gd name="T3" fmla="*/ 48 h 155"/>
                  <a:gd name="T4" fmla="*/ 29 w 42"/>
                  <a:gd name="T5" fmla="*/ 116 h 155"/>
                  <a:gd name="T6" fmla="*/ 9 w 42"/>
                  <a:gd name="T7" fmla="*/ 152 h 155"/>
                  <a:gd name="T8" fmla="*/ 1 w 42"/>
                  <a:gd name="T9" fmla="*/ 96 h 155"/>
                  <a:gd name="T10" fmla="*/ 5 w 42"/>
                  <a:gd name="T11" fmla="*/ 52 h 155"/>
                  <a:gd name="T12" fmla="*/ 33 w 42"/>
                  <a:gd name="T13" fmla="*/ 0 h 15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2"/>
                  <a:gd name="T22" fmla="*/ 0 h 155"/>
                  <a:gd name="T23" fmla="*/ 42 w 42"/>
                  <a:gd name="T24" fmla="*/ 155 h 15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2" h="155">
                    <a:moveTo>
                      <a:pt x="33" y="0"/>
                    </a:moveTo>
                    <a:cubicBezTo>
                      <a:pt x="42" y="3"/>
                      <a:pt x="42" y="29"/>
                      <a:pt x="41" y="48"/>
                    </a:cubicBezTo>
                    <a:cubicBezTo>
                      <a:pt x="40" y="67"/>
                      <a:pt x="34" y="99"/>
                      <a:pt x="29" y="116"/>
                    </a:cubicBezTo>
                    <a:cubicBezTo>
                      <a:pt x="24" y="133"/>
                      <a:pt x="14" y="155"/>
                      <a:pt x="9" y="152"/>
                    </a:cubicBezTo>
                    <a:cubicBezTo>
                      <a:pt x="4" y="149"/>
                      <a:pt x="2" y="113"/>
                      <a:pt x="1" y="96"/>
                    </a:cubicBezTo>
                    <a:cubicBezTo>
                      <a:pt x="0" y="79"/>
                      <a:pt x="0" y="68"/>
                      <a:pt x="5" y="52"/>
                    </a:cubicBezTo>
                    <a:cubicBezTo>
                      <a:pt x="10" y="36"/>
                      <a:pt x="27" y="11"/>
                      <a:pt x="33" y="0"/>
                    </a:cubicBezTo>
                    <a:close/>
                  </a:path>
                </a:pathLst>
              </a:custGeom>
              <a:solidFill>
                <a:srgbClr val="CC0F00"/>
              </a:solidFill>
              <a:ln w="12700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wrap="none"/>
              <a:lstStyle/>
              <a:p>
                <a:endParaRPr lang="ru-RU"/>
              </a:p>
            </p:txBody>
          </p:sp>
        </p:grpSp>
      </p:grpSp>
      <p:pic>
        <p:nvPicPr>
          <p:cNvPr id="5224" name="Picture 104" descr="gr30">
            <a:extLst>
              <a:ext uri="{FF2B5EF4-FFF2-40B4-BE49-F238E27FC236}">
                <a16:creationId xmlns:a16="http://schemas.microsoft.com/office/drawing/2014/main" id="{C5A5459E-15A0-19B4-E8B2-ADD3A4D6564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45487" flipH="1">
            <a:off x="3311525" y="2309813"/>
            <a:ext cx="7777163" cy="86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Group 119">
            <a:extLst>
              <a:ext uri="{FF2B5EF4-FFF2-40B4-BE49-F238E27FC236}">
                <a16:creationId xmlns:a16="http://schemas.microsoft.com/office/drawing/2014/main" id="{8C5DDB85-218F-3ABA-93F6-2119B6E8A489}"/>
              </a:ext>
            </a:extLst>
          </p:cNvPr>
          <p:cNvGrpSpPr>
            <a:grpSpLocks/>
          </p:cNvGrpSpPr>
          <p:nvPr/>
        </p:nvGrpSpPr>
        <p:grpSpPr bwMode="auto">
          <a:xfrm>
            <a:off x="2195513" y="1196975"/>
            <a:ext cx="2633662" cy="641350"/>
            <a:chOff x="1383" y="754"/>
            <a:chExt cx="1659" cy="404"/>
          </a:xfrm>
        </p:grpSpPr>
        <p:sp>
          <p:nvSpPr>
            <p:cNvPr id="7184" name="Text Box 86">
              <a:extLst>
                <a:ext uri="{FF2B5EF4-FFF2-40B4-BE49-F238E27FC236}">
                  <a16:creationId xmlns:a16="http://schemas.microsoft.com/office/drawing/2014/main" id="{C1705E15-7C56-93AF-A65C-72AEF40541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10" y="754"/>
              <a:ext cx="1432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/>
              <a:r>
                <a:rPr lang="ru-RU" altLang="ru-RU" sz="3600" b="1">
                  <a:latin typeface="Times New Roman" panose="02020603050405020304" pitchFamily="18" charset="0"/>
                  <a:cs typeface="Arial" panose="020B0604020202020204" pitchFamily="34" charset="0"/>
                </a:rPr>
                <a:t>А</a:t>
              </a:r>
              <a:r>
                <a:rPr lang="en-US" altLang="ru-RU" sz="3600" b="1">
                  <a:latin typeface="Times New Roman" panose="02020603050405020304" pitchFamily="18" charset="0"/>
                  <a:cs typeface="Arial" panose="020B0604020202020204" pitchFamily="34" charset="0"/>
                </a:rPr>
                <a:t>OB</a:t>
              </a:r>
              <a:r>
                <a:rPr lang="ru-RU" altLang="ru-RU" sz="3600" b="1">
                  <a:latin typeface="Times New Roman" panose="02020603050405020304" pitchFamily="18" charset="0"/>
                  <a:cs typeface="Arial" panose="020B0604020202020204" pitchFamily="34" charset="0"/>
                </a:rPr>
                <a:t> = 70</a:t>
              </a:r>
              <a:r>
                <a:rPr lang="ru-RU" altLang="ru-RU" sz="3600" b="1" baseline="30000">
                  <a:latin typeface="Times New Roman" panose="02020603050405020304" pitchFamily="18" charset="0"/>
                  <a:cs typeface="Arial" panose="020B0604020202020204" pitchFamily="34" charset="0"/>
                </a:rPr>
                <a:t>0</a:t>
              </a:r>
              <a:endParaRPr lang="ru-RU" altLang="ru-RU" sz="3600" b="1">
                <a:latin typeface="Times New Roman" panose="020206030504050203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7185" name="Line 116">
              <a:extLst>
                <a:ext uri="{FF2B5EF4-FFF2-40B4-BE49-F238E27FC236}">
                  <a16:creationId xmlns:a16="http://schemas.microsoft.com/office/drawing/2014/main" id="{B15F55E0-6DA9-A73F-8732-9C9A989A275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383" y="845"/>
              <a:ext cx="181" cy="227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186" name="Line 117">
              <a:extLst>
                <a:ext uri="{FF2B5EF4-FFF2-40B4-BE49-F238E27FC236}">
                  <a16:creationId xmlns:a16="http://schemas.microsoft.com/office/drawing/2014/main" id="{A4811A68-B7C9-8DCD-EEBC-0950585CD89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83" y="1071"/>
              <a:ext cx="181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7181" name="Text Box 120">
            <a:extLst>
              <a:ext uri="{FF2B5EF4-FFF2-40B4-BE49-F238E27FC236}">
                <a16:creationId xmlns:a16="http://schemas.microsoft.com/office/drawing/2014/main" id="{C3C3D0B0-C99D-D65A-A8EA-551772A31F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3938" y="458788"/>
            <a:ext cx="702945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r>
              <a:rPr lang="ru-RU" altLang="ru-RU" sz="3200"/>
              <a:t>Что называется биссектрисой угла ?</a:t>
            </a:r>
          </a:p>
        </p:txBody>
      </p:sp>
      <p:sp>
        <p:nvSpPr>
          <p:cNvPr id="5329" name="Text Box 209">
            <a:extLst>
              <a:ext uri="{FF2B5EF4-FFF2-40B4-BE49-F238E27FC236}">
                <a16:creationId xmlns:a16="http://schemas.microsoft.com/office/drawing/2014/main" id="{B79AD1D4-BBD1-C467-AFCF-B6171AFC99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67625" y="5373688"/>
            <a:ext cx="48418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r>
              <a:rPr lang="en-US" altLang="ru-RU" sz="4000"/>
              <a:t>B</a:t>
            </a:r>
            <a:endParaRPr lang="ru-RU" altLang="ru-RU" sz="4000"/>
          </a:p>
        </p:txBody>
      </p:sp>
      <p:sp>
        <p:nvSpPr>
          <p:cNvPr id="5330" name="Text Box 210">
            <a:extLst>
              <a:ext uri="{FF2B5EF4-FFF2-40B4-BE49-F238E27FC236}">
                <a16:creationId xmlns:a16="http://schemas.microsoft.com/office/drawing/2014/main" id="{561C79B4-7C02-0764-A280-0E95ADBA1A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95738" y="5343525"/>
            <a:ext cx="54292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r>
              <a:rPr lang="en-US" altLang="ru-RU" sz="4000"/>
              <a:t>O</a:t>
            </a:r>
            <a:endParaRPr lang="ru-RU" altLang="ru-RU" sz="4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20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20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20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20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20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20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20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20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3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3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3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3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3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3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3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3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3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3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3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7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3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3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3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3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3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3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3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3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7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2.59259E-6 L 0.04115 -0.04468 " pathEditMode="relative" rAng="0" ptsTypes="AA">
                                      <p:cBhvr>
                                        <p:cTn id="7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49" y="-2245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3000"/>
                                        <p:tgtEl>
                                          <p:spTgt spid="5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83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8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 nodeType="afterGroup">
                            <p:stCondLst>
                              <p:cond delay="13500"/>
                            </p:stCondLst>
                            <p:childTnLst>
                              <p:par>
                                <p:cTn id="105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656 0.2074 L 0.15157 -0.13912 " pathEditMode="relative" rAng="0" ptsTypes="AA">
                                      <p:cBhvr>
                                        <p:cTn id="10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906" y="-17338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3000"/>
                                        <p:tgtEl>
                                          <p:spTgt spid="5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 nodeType="afterGroup">
                            <p:stCondLst>
                              <p:cond delay="16500"/>
                            </p:stCondLst>
                            <p:childTnLst>
                              <p:par>
                                <p:cTn id="111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 nodeType="afterGroup">
                            <p:stCondLst>
                              <p:cond delay="17000"/>
                            </p:stCondLst>
                            <p:childTnLst>
                              <p:par>
                                <p:cTn id="1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00"/>
                                        <p:tgtEl>
                                          <p:spTgt spid="5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 nodeType="afterGroup">
                            <p:stCondLst>
                              <p:cond delay="17500"/>
                            </p:stCondLst>
                            <p:childTnLst>
                              <p:par>
                                <p:cTn id="1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2000"/>
                                        <p:tgtEl>
                                          <p:spTgt spid="5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02" grpId="0"/>
      <p:bldP spid="5208" grpId="0"/>
      <p:bldP spid="5329" grpId="0"/>
      <p:bldP spid="533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5">
            <a:extLst>
              <a:ext uri="{FF2B5EF4-FFF2-40B4-BE49-F238E27FC236}">
                <a16:creationId xmlns:a16="http://schemas.microsoft.com/office/drawing/2014/main" id="{F5E2D24F-1284-A2FB-FFF6-D654C04C53E2}"/>
              </a:ext>
            </a:extLst>
          </p:cNvPr>
          <p:cNvPicPr/>
          <p:nvPr/>
        </p:nvPicPr>
        <p:blipFill>
          <a:blip r:embed="rId2"/>
          <a:stretch/>
        </p:blipFill>
        <p:spPr>
          <a:xfrm>
            <a:off x="42831" y="360"/>
            <a:ext cx="9139680" cy="6857640"/>
          </a:xfrm>
          <a:prstGeom prst="rect">
            <a:avLst/>
          </a:prstGeom>
          <a:ln>
            <a:noFill/>
          </a:ln>
        </p:spPr>
      </p:pic>
      <p:sp>
        <p:nvSpPr>
          <p:cNvPr id="6146" name="Rectangle 2">
            <a:extLst>
              <a:ext uri="{FF2B5EF4-FFF2-40B4-BE49-F238E27FC236}">
                <a16:creationId xmlns:a16="http://schemas.microsoft.com/office/drawing/2014/main" id="{8D5E657B-94B8-9B80-43C3-3981C18CFF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92869"/>
            <a:ext cx="9144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ru-RU" sz="4400" b="1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Единицы измерения угла</a:t>
            </a:r>
          </a:p>
        </p:txBody>
      </p:sp>
      <p:sp>
        <p:nvSpPr>
          <p:cNvPr id="6147" name="Rectangle 3">
            <a:extLst>
              <a:ext uri="{FF2B5EF4-FFF2-40B4-BE49-F238E27FC236}">
                <a16:creationId xmlns:a16="http://schemas.microsoft.com/office/drawing/2014/main" id="{4705EE54-5341-E6A9-80F2-2CCB00E729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38200"/>
            <a:ext cx="9144000" cy="76200"/>
          </a:xfrm>
          <a:prstGeom prst="rect">
            <a:avLst/>
          </a:prstGeom>
          <a:gradFill rotWithShape="1">
            <a:gsLst>
              <a:gs pos="0">
                <a:schemeClr val="bg2"/>
              </a:gs>
              <a:gs pos="50000">
                <a:schemeClr val="tx1"/>
              </a:gs>
              <a:gs pos="100000">
                <a:schemeClr val="bg2"/>
              </a:gs>
            </a:gsLst>
            <a:lin ang="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grpSp>
        <p:nvGrpSpPr>
          <p:cNvPr id="2" name="Group 65">
            <a:extLst>
              <a:ext uri="{FF2B5EF4-FFF2-40B4-BE49-F238E27FC236}">
                <a16:creationId xmlns:a16="http://schemas.microsoft.com/office/drawing/2014/main" id="{3553D50F-AD85-6F74-BB4D-84AB12B2539B}"/>
              </a:ext>
            </a:extLst>
          </p:cNvPr>
          <p:cNvGrpSpPr>
            <a:grpSpLocks/>
          </p:cNvGrpSpPr>
          <p:nvPr/>
        </p:nvGrpSpPr>
        <p:grpSpPr bwMode="auto">
          <a:xfrm>
            <a:off x="0" y="981075"/>
            <a:ext cx="3638550" cy="2232025"/>
            <a:chOff x="0" y="618"/>
            <a:chExt cx="2292" cy="1406"/>
          </a:xfrm>
        </p:grpSpPr>
        <p:grpSp>
          <p:nvGrpSpPr>
            <p:cNvPr id="8202" name="Group 63">
              <a:extLst>
                <a:ext uri="{FF2B5EF4-FFF2-40B4-BE49-F238E27FC236}">
                  <a16:creationId xmlns:a16="http://schemas.microsoft.com/office/drawing/2014/main" id="{02BE267E-63BA-8AC9-5C24-2F47DD6CB25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618"/>
              <a:ext cx="2292" cy="1093"/>
              <a:chOff x="0" y="618"/>
              <a:chExt cx="2292" cy="1093"/>
            </a:xfrm>
          </p:grpSpPr>
          <p:pic>
            <p:nvPicPr>
              <p:cNvPr id="8213" name="Picture 62">
                <a:extLst>
                  <a:ext uri="{FF2B5EF4-FFF2-40B4-BE49-F238E27FC236}">
                    <a16:creationId xmlns:a16="http://schemas.microsoft.com/office/drawing/2014/main" id="{42FA3072-73A5-58C1-40B3-D6435B64919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618"/>
                <a:ext cx="2292" cy="10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8214" name="Group 36">
                <a:extLst>
                  <a:ext uri="{FF2B5EF4-FFF2-40B4-BE49-F238E27FC236}">
                    <a16:creationId xmlns:a16="http://schemas.microsoft.com/office/drawing/2014/main" id="{E2DD5DF7-681F-4B02-E3CA-36A801EC864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-4800000">
                <a:off x="689" y="599"/>
                <a:ext cx="960" cy="1263"/>
                <a:chOff x="3284" y="2062"/>
                <a:chExt cx="960" cy="1263"/>
              </a:xfrm>
            </p:grpSpPr>
            <p:sp>
              <p:nvSpPr>
                <p:cNvPr id="8215" name="Line 37">
                  <a:extLst>
                    <a:ext uri="{FF2B5EF4-FFF2-40B4-BE49-F238E27FC236}">
                      <a16:creationId xmlns:a16="http://schemas.microsoft.com/office/drawing/2014/main" id="{5CC7BD78-F2E0-35FF-AADF-A9559CA6026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3284" y="2062"/>
                  <a:ext cx="816" cy="6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8216" name="Line 38">
                  <a:extLst>
                    <a:ext uri="{FF2B5EF4-FFF2-40B4-BE49-F238E27FC236}">
                      <a16:creationId xmlns:a16="http://schemas.microsoft.com/office/drawing/2014/main" id="{B561C361-83E8-2F44-C74C-BA41A7EFC66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600000" flipV="1">
                  <a:off x="3334" y="2140"/>
                  <a:ext cx="816" cy="6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8217" name="Line 39">
                  <a:extLst>
                    <a:ext uri="{FF2B5EF4-FFF2-40B4-BE49-F238E27FC236}">
                      <a16:creationId xmlns:a16="http://schemas.microsoft.com/office/drawing/2014/main" id="{3C85FDC0-4685-2021-8F41-7098B36B772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1200000" flipV="1">
                  <a:off x="3371" y="2213"/>
                  <a:ext cx="816" cy="6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8218" name="Line 40">
                  <a:extLst>
                    <a:ext uri="{FF2B5EF4-FFF2-40B4-BE49-F238E27FC236}">
                      <a16:creationId xmlns:a16="http://schemas.microsoft.com/office/drawing/2014/main" id="{6E83CDF9-6597-7563-FBBB-FB3808232A5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1800000" flipV="1">
                  <a:off x="3408" y="2304"/>
                  <a:ext cx="816" cy="6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8219" name="Line 41">
                  <a:extLst>
                    <a:ext uri="{FF2B5EF4-FFF2-40B4-BE49-F238E27FC236}">
                      <a16:creationId xmlns:a16="http://schemas.microsoft.com/office/drawing/2014/main" id="{65A72A8C-D8BA-7D66-9D05-966AA3F2805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3000000" flipV="1">
                  <a:off x="3407" y="2488"/>
                  <a:ext cx="816" cy="6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8220" name="Line 42">
                  <a:extLst>
                    <a:ext uri="{FF2B5EF4-FFF2-40B4-BE49-F238E27FC236}">
                      <a16:creationId xmlns:a16="http://schemas.microsoft.com/office/drawing/2014/main" id="{D5E789C3-4543-2401-D91A-0E51F03CB7E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2400000" flipV="1">
                  <a:off x="3428" y="2398"/>
                  <a:ext cx="816" cy="6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8221" name="Line 43">
                  <a:extLst>
                    <a:ext uri="{FF2B5EF4-FFF2-40B4-BE49-F238E27FC236}">
                      <a16:creationId xmlns:a16="http://schemas.microsoft.com/office/drawing/2014/main" id="{834E6492-F42A-EC5C-B777-453E8FCF97D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3600000" flipV="1">
                  <a:off x="3378" y="2581"/>
                  <a:ext cx="816" cy="6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  <p:sp>
          <p:nvSpPr>
            <p:cNvPr id="8203" name="Line 5">
              <a:extLst>
                <a:ext uri="{FF2B5EF4-FFF2-40B4-BE49-F238E27FC236}">
                  <a16:creationId xmlns:a16="http://schemas.microsoft.com/office/drawing/2014/main" id="{8DDEC936-A33B-2F0B-E1BB-C87405AE514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12" y="1051"/>
              <a:ext cx="816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204" name="Line 6">
              <a:extLst>
                <a:ext uri="{FF2B5EF4-FFF2-40B4-BE49-F238E27FC236}">
                  <a16:creationId xmlns:a16="http://schemas.microsoft.com/office/drawing/2014/main" id="{755C5A4E-5BA0-BB1F-D551-A2F2CDFD43EE}"/>
                </a:ext>
              </a:extLst>
            </p:cNvPr>
            <p:cNvSpPr>
              <a:spLocks noChangeShapeType="1"/>
            </p:cNvSpPr>
            <p:nvPr/>
          </p:nvSpPr>
          <p:spPr bwMode="auto">
            <a:xfrm rot="600000" flipV="1">
              <a:off x="1162" y="1129"/>
              <a:ext cx="816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205" name="Line 7">
              <a:extLst>
                <a:ext uri="{FF2B5EF4-FFF2-40B4-BE49-F238E27FC236}">
                  <a16:creationId xmlns:a16="http://schemas.microsoft.com/office/drawing/2014/main" id="{1A380761-A4C6-5265-149B-1C72329D11EA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200000" flipV="1">
              <a:off x="1199" y="1202"/>
              <a:ext cx="816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206" name="Line 8">
              <a:extLst>
                <a:ext uri="{FF2B5EF4-FFF2-40B4-BE49-F238E27FC236}">
                  <a16:creationId xmlns:a16="http://schemas.microsoft.com/office/drawing/2014/main" id="{4A3C77D0-33CE-B4C0-F800-58F86F98FC69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800000" flipV="1">
              <a:off x="1236" y="1293"/>
              <a:ext cx="816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207" name="Line 31">
              <a:extLst>
                <a:ext uri="{FF2B5EF4-FFF2-40B4-BE49-F238E27FC236}">
                  <a16:creationId xmlns:a16="http://schemas.microsoft.com/office/drawing/2014/main" id="{E292E114-32FB-9C36-173F-779520EE0EF7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3800000" flipV="1">
              <a:off x="181" y="1280"/>
              <a:ext cx="816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208" name="Line 32">
              <a:extLst>
                <a:ext uri="{FF2B5EF4-FFF2-40B4-BE49-F238E27FC236}">
                  <a16:creationId xmlns:a16="http://schemas.microsoft.com/office/drawing/2014/main" id="{B0A738B0-35AF-908C-166F-D3376C03485F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4400000" flipV="1">
              <a:off x="194" y="1182"/>
              <a:ext cx="816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209" name="Line 33">
              <a:extLst>
                <a:ext uri="{FF2B5EF4-FFF2-40B4-BE49-F238E27FC236}">
                  <a16:creationId xmlns:a16="http://schemas.microsoft.com/office/drawing/2014/main" id="{EE722F7F-AE98-463F-75D4-8052AA5882DB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5600000" flipV="1">
              <a:off x="287" y="1023"/>
              <a:ext cx="816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210" name="Line 34">
              <a:extLst>
                <a:ext uri="{FF2B5EF4-FFF2-40B4-BE49-F238E27FC236}">
                  <a16:creationId xmlns:a16="http://schemas.microsoft.com/office/drawing/2014/main" id="{44A79D80-FDC2-4BA4-F23E-F3544A5B18C8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5000000" flipV="1">
              <a:off x="224" y="1091"/>
              <a:ext cx="816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211" name="Line 35">
              <a:extLst>
                <a:ext uri="{FF2B5EF4-FFF2-40B4-BE49-F238E27FC236}">
                  <a16:creationId xmlns:a16="http://schemas.microsoft.com/office/drawing/2014/main" id="{4362B5CE-A44D-D476-EDBC-0CA9DFFEE989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6200000" flipV="1">
              <a:off x="359" y="957"/>
              <a:ext cx="816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212" name="Line 44">
              <a:extLst>
                <a:ext uri="{FF2B5EF4-FFF2-40B4-BE49-F238E27FC236}">
                  <a16:creationId xmlns:a16="http://schemas.microsoft.com/office/drawing/2014/main" id="{51C279B2-0803-DC2E-02D2-2AE1B436F9C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48" y="903"/>
              <a:ext cx="674" cy="76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6190" name="Line 46">
            <a:extLst>
              <a:ext uri="{FF2B5EF4-FFF2-40B4-BE49-F238E27FC236}">
                <a16:creationId xmlns:a16="http://schemas.microsoft.com/office/drawing/2014/main" id="{78C8A119-BEC2-902B-9DE5-1A76755F34BF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059113" y="1700213"/>
            <a:ext cx="16002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192" name="Rectangle 48">
            <a:extLst>
              <a:ext uri="{FF2B5EF4-FFF2-40B4-BE49-F238E27FC236}">
                <a16:creationId xmlns:a16="http://schemas.microsoft.com/office/drawing/2014/main" id="{20E820CB-FC5C-99C6-51AE-382F9FE30C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1066800"/>
            <a:ext cx="4495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ru-RU" sz="2300" b="1" dirty="0">
                <a:solidFill>
                  <a:schemeClr val="tx2"/>
                </a:solidFill>
                <a:latin typeface="Bookman Old Style" pitchFamily="18" charset="0"/>
              </a:rPr>
              <a:t>Всего </a:t>
            </a:r>
            <a:r>
              <a:rPr lang="en-US" sz="2300" b="1" dirty="0">
                <a:solidFill>
                  <a:schemeClr val="tx2"/>
                </a:solidFill>
                <a:latin typeface="Bookman Old Style" pitchFamily="18" charset="0"/>
              </a:rPr>
              <a:t>18</a:t>
            </a:r>
            <a:r>
              <a:rPr lang="ru-RU" sz="2300" b="1" dirty="0">
                <a:solidFill>
                  <a:schemeClr val="tx2"/>
                </a:solidFill>
                <a:latin typeface="Bookman Old Style" pitchFamily="18" charset="0"/>
              </a:rPr>
              <a:t>0 частей.</a:t>
            </a:r>
          </a:p>
          <a:p>
            <a:pPr algn="ctr">
              <a:defRPr/>
            </a:pPr>
            <a:r>
              <a:rPr lang="ru-RU" sz="2300" b="1" dirty="0">
                <a:solidFill>
                  <a:schemeClr val="tx2"/>
                </a:solidFill>
                <a:latin typeface="Bookman Old Style" pitchFamily="18" charset="0"/>
              </a:rPr>
              <a:t>1 часть – это 1 градус.</a:t>
            </a:r>
          </a:p>
        </p:txBody>
      </p:sp>
      <p:sp>
        <p:nvSpPr>
          <p:cNvPr id="6193" name="Rectangle 49">
            <a:extLst>
              <a:ext uri="{FF2B5EF4-FFF2-40B4-BE49-F238E27FC236}">
                <a16:creationId xmlns:a16="http://schemas.microsoft.com/office/drawing/2014/main" id="{885C396A-2193-71C1-3128-CE24273FAB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2057400"/>
            <a:ext cx="44958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ru-RU" sz="2300" b="1" dirty="0">
                <a:solidFill>
                  <a:schemeClr val="tx2"/>
                </a:solidFill>
                <a:latin typeface="Bookman Old Style" pitchFamily="18" charset="0"/>
              </a:rPr>
              <a:t>1/60 часть градуса называется </a:t>
            </a:r>
            <a:r>
              <a:rPr lang="ru-RU" sz="2300" b="1" u="sng" dirty="0">
                <a:solidFill>
                  <a:schemeClr val="tx2"/>
                </a:solidFill>
                <a:latin typeface="Bookman Old Style" pitchFamily="18" charset="0"/>
              </a:rPr>
              <a:t>минутой</a:t>
            </a:r>
            <a:r>
              <a:rPr lang="ru-RU" sz="2300" b="1" dirty="0">
                <a:solidFill>
                  <a:schemeClr val="tx2"/>
                </a:solidFill>
                <a:latin typeface="Bookman Old Style" pitchFamily="18" charset="0"/>
              </a:rPr>
              <a:t>, обозначается знаком «</a:t>
            </a:r>
            <a:r>
              <a:rPr lang="en-US" sz="2300" b="1" dirty="0">
                <a:solidFill>
                  <a:schemeClr val="tx2"/>
                </a:solidFill>
                <a:latin typeface="Bookman Old Style" pitchFamily="18" charset="0"/>
              </a:rPr>
              <a:t>′</a:t>
            </a:r>
            <a:r>
              <a:rPr lang="ru-RU" sz="2300" b="1" dirty="0">
                <a:solidFill>
                  <a:schemeClr val="tx2"/>
                </a:solidFill>
                <a:latin typeface="Bookman Old Style" pitchFamily="18" charset="0"/>
              </a:rPr>
              <a:t>»</a:t>
            </a:r>
            <a:endParaRPr lang="ru-RU" sz="1800" b="1" dirty="0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6194" name="Rectangle 50">
            <a:extLst>
              <a:ext uri="{FF2B5EF4-FFF2-40B4-BE49-F238E27FC236}">
                <a16:creationId xmlns:a16="http://schemas.microsoft.com/office/drawing/2014/main" id="{B7C22814-F2BA-BDB1-1476-8F194516C1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3200400"/>
            <a:ext cx="44958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ru-RU" sz="2300" b="1" dirty="0">
                <a:solidFill>
                  <a:schemeClr val="tx2"/>
                </a:solidFill>
                <a:latin typeface="Bookman Old Style" pitchFamily="18" charset="0"/>
              </a:rPr>
              <a:t>1/60 часть минуты называется </a:t>
            </a:r>
            <a:r>
              <a:rPr lang="ru-RU" sz="2300" b="1" u="sng" dirty="0">
                <a:solidFill>
                  <a:schemeClr val="tx2"/>
                </a:solidFill>
                <a:latin typeface="Bookman Old Style" pitchFamily="18" charset="0"/>
              </a:rPr>
              <a:t>секундой</a:t>
            </a:r>
            <a:r>
              <a:rPr lang="ru-RU" sz="2300" b="1" dirty="0">
                <a:solidFill>
                  <a:schemeClr val="tx2"/>
                </a:solidFill>
                <a:latin typeface="Bookman Old Style" pitchFamily="18" charset="0"/>
              </a:rPr>
              <a:t>, обозначается знаком «</a:t>
            </a:r>
            <a:r>
              <a:rPr lang="en-US" sz="1800" b="1" dirty="0">
                <a:solidFill>
                  <a:schemeClr val="tx2"/>
                </a:solidFill>
                <a:latin typeface="Arial" charset="0"/>
              </a:rPr>
              <a:t>″</a:t>
            </a:r>
            <a:r>
              <a:rPr lang="ru-RU" sz="2300" b="1" dirty="0">
                <a:solidFill>
                  <a:schemeClr val="tx2"/>
                </a:solidFill>
                <a:latin typeface="Bookman Old Style" pitchFamily="18" charset="0"/>
              </a:rPr>
              <a:t>»</a:t>
            </a:r>
          </a:p>
        </p:txBody>
      </p:sp>
      <p:sp>
        <p:nvSpPr>
          <p:cNvPr id="8201" name="Line 51">
            <a:extLst>
              <a:ext uri="{FF2B5EF4-FFF2-40B4-BE49-F238E27FC236}">
                <a16:creationId xmlns:a16="http://schemas.microsoft.com/office/drawing/2014/main" id="{831460DD-F7EA-AD37-47B8-8AC4B2D092DA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4648200"/>
            <a:ext cx="8686800" cy="0"/>
          </a:xfrm>
          <a:prstGeom prst="line">
            <a:avLst/>
          </a:prstGeom>
          <a:noFill/>
          <a:ln w="50800">
            <a:solidFill>
              <a:srgbClr val="969696"/>
            </a:solidFill>
            <a:prstDash val="lgDash"/>
            <a:round/>
            <a:headEnd type="diamond" w="sm" len="lg"/>
            <a:tailEnd type="diamond" w="sm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1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1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1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1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61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200"/>
                            </p:stCondLst>
                            <p:childTnLst>
                              <p:par>
                                <p:cTn id="21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1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1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1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1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61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550"/>
                            </p:stCondLst>
                            <p:childTnLst>
                              <p:par>
                                <p:cTn id="29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1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1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1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1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61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5750"/>
                            </p:stCondLst>
                            <p:childTnLst>
                              <p:par>
                                <p:cTn id="37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6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5">
            <a:extLst>
              <a:ext uri="{FF2B5EF4-FFF2-40B4-BE49-F238E27FC236}">
                <a16:creationId xmlns:a16="http://schemas.microsoft.com/office/drawing/2014/main" id="{061DA3A2-9488-688E-B8CE-38822768C2C1}"/>
              </a:ext>
            </a:extLst>
          </p:cNvPr>
          <p:cNvPicPr/>
          <p:nvPr/>
        </p:nvPicPr>
        <p:blipFill>
          <a:blip r:embed="rId2"/>
          <a:stretch/>
        </p:blipFill>
        <p:spPr>
          <a:xfrm>
            <a:off x="-19665" y="8538"/>
            <a:ext cx="9139680" cy="6857640"/>
          </a:xfrm>
          <a:prstGeom prst="rect">
            <a:avLst/>
          </a:prstGeom>
          <a:ln>
            <a:noFill/>
          </a:ln>
        </p:spPr>
      </p:pic>
      <p:sp>
        <p:nvSpPr>
          <p:cNvPr id="14338" name="Rectangle 2">
            <a:extLst>
              <a:ext uri="{FF2B5EF4-FFF2-40B4-BE49-F238E27FC236}">
                <a16:creationId xmlns:a16="http://schemas.microsoft.com/office/drawing/2014/main" id="{B126F1C3-5365-4F42-E57F-8BB44A2F00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665" y="99075"/>
            <a:ext cx="9144000" cy="762000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ru-RU" sz="4400" b="1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Виды  углов</a:t>
            </a:r>
          </a:p>
        </p:txBody>
      </p:sp>
      <p:sp>
        <p:nvSpPr>
          <p:cNvPr id="14339" name="Rectangle 3">
            <a:extLst>
              <a:ext uri="{FF2B5EF4-FFF2-40B4-BE49-F238E27FC236}">
                <a16:creationId xmlns:a16="http://schemas.microsoft.com/office/drawing/2014/main" id="{05CE7C4A-5983-AD37-81A5-4D67F6FB28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38200"/>
            <a:ext cx="9144000" cy="76200"/>
          </a:xfrm>
          <a:prstGeom prst="rect">
            <a:avLst/>
          </a:prstGeom>
          <a:gradFill rotWithShape="1">
            <a:gsLst>
              <a:gs pos="0">
                <a:schemeClr val="bg2"/>
              </a:gs>
              <a:gs pos="50000">
                <a:schemeClr val="tx1"/>
              </a:gs>
              <a:gs pos="100000">
                <a:schemeClr val="bg2"/>
              </a:gs>
            </a:gsLst>
            <a:lin ang="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grpSp>
        <p:nvGrpSpPr>
          <p:cNvPr id="2" name="Group 4">
            <a:extLst>
              <a:ext uri="{FF2B5EF4-FFF2-40B4-BE49-F238E27FC236}">
                <a16:creationId xmlns:a16="http://schemas.microsoft.com/office/drawing/2014/main" id="{9C716470-FDA7-B467-D241-D98D47E3C0CA}"/>
              </a:ext>
            </a:extLst>
          </p:cNvPr>
          <p:cNvGrpSpPr>
            <a:grpSpLocks/>
          </p:cNvGrpSpPr>
          <p:nvPr/>
        </p:nvGrpSpPr>
        <p:grpSpPr bwMode="auto">
          <a:xfrm>
            <a:off x="3505200" y="1676400"/>
            <a:ext cx="1981200" cy="914400"/>
            <a:chOff x="144" y="672"/>
            <a:chExt cx="1248" cy="576"/>
          </a:xfrm>
        </p:grpSpPr>
        <p:sp>
          <p:nvSpPr>
            <p:cNvPr id="9259" name="Oval 5">
              <a:extLst>
                <a:ext uri="{FF2B5EF4-FFF2-40B4-BE49-F238E27FC236}">
                  <a16:creationId xmlns:a16="http://schemas.microsoft.com/office/drawing/2014/main" id="{0D2680A1-177A-AF4C-2F6E-8F5ECB80F7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" y="1152"/>
              <a:ext cx="96" cy="96"/>
            </a:xfrm>
            <a:prstGeom prst="ellipse">
              <a:avLst/>
            </a:prstGeom>
            <a:solidFill>
              <a:srgbClr val="FFFF00"/>
            </a:solidFill>
            <a:ln w="28575" algn="ctr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9260" name="Line 6">
              <a:extLst>
                <a:ext uri="{FF2B5EF4-FFF2-40B4-BE49-F238E27FC236}">
                  <a16:creationId xmlns:a16="http://schemas.microsoft.com/office/drawing/2014/main" id="{6EEE30E2-4CC6-0546-E0BB-95CC90AFE6B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2" y="1200"/>
              <a:ext cx="1200" cy="0"/>
            </a:xfrm>
            <a:prstGeom prst="line">
              <a:avLst/>
            </a:prstGeom>
            <a:noFill/>
            <a:ln w="28575">
              <a:solidFill>
                <a:srgbClr val="FFF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261" name="Line 7">
              <a:extLst>
                <a:ext uri="{FF2B5EF4-FFF2-40B4-BE49-F238E27FC236}">
                  <a16:creationId xmlns:a16="http://schemas.microsoft.com/office/drawing/2014/main" id="{E0C83995-7D22-B806-F236-F9E7C3E0E20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92" y="672"/>
              <a:ext cx="1200" cy="528"/>
            </a:xfrm>
            <a:prstGeom prst="line">
              <a:avLst/>
            </a:prstGeom>
            <a:noFill/>
            <a:ln w="25400">
              <a:solidFill>
                <a:srgbClr val="FFF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4344" name="AutoShape 8">
            <a:extLst>
              <a:ext uri="{FF2B5EF4-FFF2-40B4-BE49-F238E27FC236}">
                <a16:creationId xmlns:a16="http://schemas.microsoft.com/office/drawing/2014/main" id="{AE263010-A29A-5AAB-606A-F178399038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905000"/>
            <a:ext cx="3048000" cy="4572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66FF"/>
              </a:gs>
              <a:gs pos="50000">
                <a:srgbClr val="969696"/>
              </a:gs>
              <a:gs pos="100000">
                <a:srgbClr val="0066FF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/>
            <a:r>
              <a:rPr lang="ru-RU" altLang="ru-RU" sz="2400" b="1">
                <a:solidFill>
                  <a:srgbClr val="000000"/>
                </a:solidFill>
                <a:latin typeface="Arial" panose="020B0604020202020204" pitchFamily="34" charset="0"/>
              </a:rPr>
              <a:t>ОСТРЫЙ УГОЛ</a:t>
            </a:r>
          </a:p>
        </p:txBody>
      </p:sp>
      <p:graphicFrame>
        <p:nvGraphicFramePr>
          <p:cNvPr id="14384" name="Group 48">
            <a:extLst>
              <a:ext uri="{FF2B5EF4-FFF2-40B4-BE49-F238E27FC236}">
                <a16:creationId xmlns:a16="http://schemas.microsoft.com/office/drawing/2014/main" id="{4FECBC20-4035-1D84-82AC-F10F1F4D8DB2}"/>
              </a:ext>
            </a:extLst>
          </p:cNvPr>
          <p:cNvGraphicFramePr>
            <a:graphicFrameLocks noGrp="1"/>
          </p:cNvGraphicFramePr>
          <p:nvPr>
            <p:ph/>
          </p:nvPr>
        </p:nvGraphicFramePr>
        <p:xfrm>
          <a:off x="0" y="914400"/>
          <a:ext cx="9144000" cy="944850"/>
        </p:xfrm>
        <a:graphic>
          <a:graphicData uri="http://schemas.openxmlformats.org/drawingml/2006/table">
            <a:tbl>
              <a:tblPr/>
              <a:tblGrid>
                <a:gridCol w="304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9445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Название угла</a:t>
                      </a:r>
                    </a:p>
                  </a:txBody>
                  <a:tcPr marT="45705" marB="4570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Рисунок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Градусная мера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3" name="Group 19">
            <a:extLst>
              <a:ext uri="{FF2B5EF4-FFF2-40B4-BE49-F238E27FC236}">
                <a16:creationId xmlns:a16="http://schemas.microsoft.com/office/drawing/2014/main" id="{64ACDF5E-0FA1-A5CD-D6CD-F19D535A66C9}"/>
              </a:ext>
            </a:extLst>
          </p:cNvPr>
          <p:cNvGrpSpPr>
            <a:grpSpLocks/>
          </p:cNvGrpSpPr>
          <p:nvPr/>
        </p:nvGrpSpPr>
        <p:grpSpPr bwMode="auto">
          <a:xfrm>
            <a:off x="0" y="1524000"/>
            <a:ext cx="9144000" cy="5334000"/>
            <a:chOff x="0" y="960"/>
            <a:chExt cx="5760" cy="3360"/>
          </a:xfrm>
        </p:grpSpPr>
        <p:sp>
          <p:nvSpPr>
            <p:cNvPr id="9254" name="Line 20">
              <a:extLst>
                <a:ext uri="{FF2B5EF4-FFF2-40B4-BE49-F238E27FC236}">
                  <a16:creationId xmlns:a16="http://schemas.microsoft.com/office/drawing/2014/main" id="{2BBDA2CD-A698-C8AB-4E84-B6F9D86BDC5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2544"/>
              <a:ext cx="576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255" name="Line 21">
              <a:extLst>
                <a:ext uri="{FF2B5EF4-FFF2-40B4-BE49-F238E27FC236}">
                  <a16:creationId xmlns:a16="http://schemas.microsoft.com/office/drawing/2014/main" id="{418BD1DB-CE15-F9B2-B67D-2FC1E75E47C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1680"/>
              <a:ext cx="576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256" name="Line 22">
              <a:extLst>
                <a:ext uri="{FF2B5EF4-FFF2-40B4-BE49-F238E27FC236}">
                  <a16:creationId xmlns:a16="http://schemas.microsoft.com/office/drawing/2014/main" id="{FF0B0CAE-B8D9-059A-56CC-11E67764C5D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3360"/>
              <a:ext cx="576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257" name="Line 23">
              <a:extLst>
                <a:ext uri="{FF2B5EF4-FFF2-40B4-BE49-F238E27FC236}">
                  <a16:creationId xmlns:a16="http://schemas.microsoft.com/office/drawing/2014/main" id="{6841C4C5-6434-B453-F371-7E39E53589A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20" y="960"/>
              <a:ext cx="0" cy="33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258" name="Line 24">
              <a:extLst>
                <a:ext uri="{FF2B5EF4-FFF2-40B4-BE49-F238E27FC236}">
                  <a16:creationId xmlns:a16="http://schemas.microsoft.com/office/drawing/2014/main" id="{D78F69BE-0540-6877-26B2-F4BF39946A6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40" y="960"/>
              <a:ext cx="0" cy="33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4361" name="AutoShape 25">
            <a:extLst>
              <a:ext uri="{FF2B5EF4-FFF2-40B4-BE49-F238E27FC236}">
                <a16:creationId xmlns:a16="http://schemas.microsoft.com/office/drawing/2014/main" id="{89507694-C859-8D08-BDC5-2355085F86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124200"/>
            <a:ext cx="3048000" cy="4572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66FF"/>
              </a:gs>
              <a:gs pos="50000">
                <a:srgbClr val="969696"/>
              </a:gs>
              <a:gs pos="100000">
                <a:srgbClr val="0066FF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/>
            <a:r>
              <a:rPr lang="ru-RU" altLang="ru-RU" sz="2400" b="1">
                <a:solidFill>
                  <a:srgbClr val="000000"/>
                </a:solidFill>
                <a:latin typeface="Arial" panose="020B0604020202020204" pitchFamily="34" charset="0"/>
              </a:rPr>
              <a:t>ПРЯМОЙ УГОЛ</a:t>
            </a:r>
          </a:p>
        </p:txBody>
      </p:sp>
      <p:sp>
        <p:nvSpPr>
          <p:cNvPr id="14362" name="AutoShape 26">
            <a:extLst>
              <a:ext uri="{FF2B5EF4-FFF2-40B4-BE49-F238E27FC236}">
                <a16:creationId xmlns:a16="http://schemas.microsoft.com/office/drawing/2014/main" id="{9C6656BC-8D2F-B2EE-A52C-0977F19037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419600"/>
            <a:ext cx="3048000" cy="4572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66FF"/>
              </a:gs>
              <a:gs pos="50000">
                <a:srgbClr val="969696"/>
              </a:gs>
              <a:gs pos="100000">
                <a:srgbClr val="0066FF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/>
            <a:r>
              <a:rPr lang="ru-RU" altLang="ru-RU" sz="2400" b="1">
                <a:solidFill>
                  <a:srgbClr val="000000"/>
                </a:solidFill>
                <a:latin typeface="Arial" panose="020B0604020202020204" pitchFamily="34" charset="0"/>
              </a:rPr>
              <a:t>ТУПОЙ УГОЛ</a:t>
            </a:r>
          </a:p>
        </p:txBody>
      </p:sp>
      <p:sp>
        <p:nvSpPr>
          <p:cNvPr id="14363" name="AutoShape 27">
            <a:extLst>
              <a:ext uri="{FF2B5EF4-FFF2-40B4-BE49-F238E27FC236}">
                <a16:creationId xmlns:a16="http://schemas.microsoft.com/office/drawing/2014/main" id="{15B23ADA-7973-C1A3-6201-05B0AADCB5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791200"/>
            <a:ext cx="3048000" cy="4572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66FF"/>
              </a:gs>
              <a:gs pos="50000">
                <a:srgbClr val="969696"/>
              </a:gs>
              <a:gs pos="100000">
                <a:srgbClr val="0066FF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/>
            <a:r>
              <a:rPr lang="ru-RU" altLang="ru-RU" sz="2400" b="1">
                <a:solidFill>
                  <a:srgbClr val="000000"/>
                </a:solidFill>
                <a:latin typeface="Arial" panose="020B0604020202020204" pitchFamily="34" charset="0"/>
              </a:rPr>
              <a:t>РАЗВЕРНУТЫЙ</a:t>
            </a:r>
          </a:p>
        </p:txBody>
      </p:sp>
      <p:grpSp>
        <p:nvGrpSpPr>
          <p:cNvPr id="4" name="Group 28">
            <a:extLst>
              <a:ext uri="{FF2B5EF4-FFF2-40B4-BE49-F238E27FC236}">
                <a16:creationId xmlns:a16="http://schemas.microsoft.com/office/drawing/2014/main" id="{ADE788CA-0423-1FC8-292F-776AFB564CC6}"/>
              </a:ext>
            </a:extLst>
          </p:cNvPr>
          <p:cNvGrpSpPr>
            <a:grpSpLocks/>
          </p:cNvGrpSpPr>
          <p:nvPr/>
        </p:nvGrpSpPr>
        <p:grpSpPr bwMode="auto">
          <a:xfrm>
            <a:off x="3505200" y="2819400"/>
            <a:ext cx="1981200" cy="1143000"/>
            <a:chOff x="2208" y="1776"/>
            <a:chExt cx="1248" cy="720"/>
          </a:xfrm>
        </p:grpSpPr>
        <p:sp>
          <p:nvSpPr>
            <p:cNvPr id="9250" name="Oval 29">
              <a:extLst>
                <a:ext uri="{FF2B5EF4-FFF2-40B4-BE49-F238E27FC236}">
                  <a16:creationId xmlns:a16="http://schemas.microsoft.com/office/drawing/2014/main" id="{F581178C-5A7F-F008-6DE3-2A9D3EE40A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08" y="2400"/>
              <a:ext cx="96" cy="96"/>
            </a:xfrm>
            <a:prstGeom prst="ellipse">
              <a:avLst/>
            </a:prstGeom>
            <a:solidFill>
              <a:srgbClr val="FFFF00"/>
            </a:solidFill>
            <a:ln w="28575" algn="ctr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9251" name="Line 30">
              <a:extLst>
                <a:ext uri="{FF2B5EF4-FFF2-40B4-BE49-F238E27FC236}">
                  <a16:creationId xmlns:a16="http://schemas.microsoft.com/office/drawing/2014/main" id="{56138598-F26A-A125-1740-40C95F6044B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56" y="2448"/>
              <a:ext cx="1200" cy="0"/>
            </a:xfrm>
            <a:prstGeom prst="line">
              <a:avLst/>
            </a:prstGeom>
            <a:noFill/>
            <a:ln w="28575">
              <a:solidFill>
                <a:srgbClr val="FFF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252" name="Line 31">
              <a:extLst>
                <a:ext uri="{FF2B5EF4-FFF2-40B4-BE49-F238E27FC236}">
                  <a16:creationId xmlns:a16="http://schemas.microsoft.com/office/drawing/2014/main" id="{33765DE5-214E-F473-C7F6-8192604F862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256" y="1776"/>
              <a:ext cx="0" cy="672"/>
            </a:xfrm>
            <a:prstGeom prst="line">
              <a:avLst/>
            </a:prstGeom>
            <a:noFill/>
            <a:ln w="28575">
              <a:solidFill>
                <a:srgbClr val="FFF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253" name="Rectangle 32">
              <a:extLst>
                <a:ext uri="{FF2B5EF4-FFF2-40B4-BE49-F238E27FC236}">
                  <a16:creationId xmlns:a16="http://schemas.microsoft.com/office/drawing/2014/main" id="{8B23A656-3537-3F09-83CC-C333DD2469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56" y="2304"/>
              <a:ext cx="144" cy="144"/>
            </a:xfrm>
            <a:prstGeom prst="rect">
              <a:avLst/>
            </a:prstGeom>
            <a:noFill/>
            <a:ln w="9525">
              <a:solidFill>
                <a:srgbClr val="FFFF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</p:grpSp>
      <p:grpSp>
        <p:nvGrpSpPr>
          <p:cNvPr id="5" name="Group 33">
            <a:extLst>
              <a:ext uri="{FF2B5EF4-FFF2-40B4-BE49-F238E27FC236}">
                <a16:creationId xmlns:a16="http://schemas.microsoft.com/office/drawing/2014/main" id="{20764408-5981-6499-172E-96E35C9A73FA}"/>
              </a:ext>
            </a:extLst>
          </p:cNvPr>
          <p:cNvGrpSpPr>
            <a:grpSpLocks/>
          </p:cNvGrpSpPr>
          <p:nvPr/>
        </p:nvGrpSpPr>
        <p:grpSpPr bwMode="auto">
          <a:xfrm>
            <a:off x="3276600" y="4267200"/>
            <a:ext cx="2590800" cy="990600"/>
            <a:chOff x="2064" y="2688"/>
            <a:chExt cx="1632" cy="624"/>
          </a:xfrm>
        </p:grpSpPr>
        <p:sp>
          <p:nvSpPr>
            <p:cNvPr id="9247" name="Oval 34">
              <a:extLst>
                <a:ext uri="{FF2B5EF4-FFF2-40B4-BE49-F238E27FC236}">
                  <a16:creationId xmlns:a16="http://schemas.microsoft.com/office/drawing/2014/main" id="{E16C5C97-DD65-E9B1-2C32-605BCF22BB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48" y="3216"/>
              <a:ext cx="96" cy="96"/>
            </a:xfrm>
            <a:prstGeom prst="ellipse">
              <a:avLst/>
            </a:prstGeom>
            <a:solidFill>
              <a:srgbClr val="FFFF00"/>
            </a:solidFill>
            <a:ln w="28575" algn="ctr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9248" name="Line 35">
              <a:extLst>
                <a:ext uri="{FF2B5EF4-FFF2-40B4-BE49-F238E27FC236}">
                  <a16:creationId xmlns:a16="http://schemas.microsoft.com/office/drawing/2014/main" id="{4FA460F1-8569-41E8-FE4E-D4DE5918549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96" y="3264"/>
              <a:ext cx="1200" cy="0"/>
            </a:xfrm>
            <a:prstGeom prst="line">
              <a:avLst/>
            </a:prstGeom>
            <a:noFill/>
            <a:ln w="28575">
              <a:solidFill>
                <a:srgbClr val="FFF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249" name="Line 36">
              <a:extLst>
                <a:ext uri="{FF2B5EF4-FFF2-40B4-BE49-F238E27FC236}">
                  <a16:creationId xmlns:a16="http://schemas.microsoft.com/office/drawing/2014/main" id="{7E8B13AC-D2A5-63F2-8EBE-D1BD961671C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2064" y="2688"/>
              <a:ext cx="432" cy="576"/>
            </a:xfrm>
            <a:prstGeom prst="line">
              <a:avLst/>
            </a:prstGeom>
            <a:noFill/>
            <a:ln w="28575">
              <a:solidFill>
                <a:srgbClr val="FFF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6" name="Group 37">
            <a:extLst>
              <a:ext uri="{FF2B5EF4-FFF2-40B4-BE49-F238E27FC236}">
                <a16:creationId xmlns:a16="http://schemas.microsoft.com/office/drawing/2014/main" id="{D4D109B2-7C76-0D75-D7A5-85E4DD44C89E}"/>
              </a:ext>
            </a:extLst>
          </p:cNvPr>
          <p:cNvGrpSpPr>
            <a:grpSpLocks/>
          </p:cNvGrpSpPr>
          <p:nvPr/>
        </p:nvGrpSpPr>
        <p:grpSpPr bwMode="auto">
          <a:xfrm>
            <a:off x="3067665" y="6068960"/>
            <a:ext cx="2971800" cy="152400"/>
            <a:chOff x="1920" y="4128"/>
            <a:chExt cx="1872" cy="96"/>
          </a:xfrm>
        </p:grpSpPr>
        <p:sp>
          <p:nvSpPr>
            <p:cNvPr id="9244" name="Oval 38">
              <a:extLst>
                <a:ext uri="{FF2B5EF4-FFF2-40B4-BE49-F238E27FC236}">
                  <a16:creationId xmlns:a16="http://schemas.microsoft.com/office/drawing/2014/main" id="{AA993DF9-BB15-F436-A77B-131CFA2C4F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44" y="4128"/>
              <a:ext cx="96" cy="96"/>
            </a:xfrm>
            <a:prstGeom prst="ellipse">
              <a:avLst/>
            </a:prstGeom>
            <a:solidFill>
              <a:srgbClr val="FFFF00"/>
            </a:solidFill>
            <a:ln w="28575" algn="ctr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9245" name="Line 39">
              <a:extLst>
                <a:ext uri="{FF2B5EF4-FFF2-40B4-BE49-F238E27FC236}">
                  <a16:creationId xmlns:a16="http://schemas.microsoft.com/office/drawing/2014/main" id="{C45ECAC2-D44A-5BB2-809B-2411700D6AE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92" y="4176"/>
              <a:ext cx="1200" cy="0"/>
            </a:xfrm>
            <a:prstGeom prst="line">
              <a:avLst/>
            </a:prstGeom>
            <a:noFill/>
            <a:ln w="28575">
              <a:solidFill>
                <a:srgbClr val="FFF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246" name="Line 40">
              <a:extLst>
                <a:ext uri="{FF2B5EF4-FFF2-40B4-BE49-F238E27FC236}">
                  <a16:creationId xmlns:a16="http://schemas.microsoft.com/office/drawing/2014/main" id="{2063B252-DF2C-5C64-3DF9-4BD37A84148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920" y="4176"/>
              <a:ext cx="672" cy="0"/>
            </a:xfrm>
            <a:prstGeom prst="line">
              <a:avLst/>
            </a:prstGeom>
            <a:noFill/>
            <a:ln w="28575">
              <a:solidFill>
                <a:srgbClr val="FFF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4377" name="AutoShape 41">
            <a:extLst>
              <a:ext uri="{FF2B5EF4-FFF2-40B4-BE49-F238E27FC236}">
                <a16:creationId xmlns:a16="http://schemas.microsoft.com/office/drawing/2014/main" id="{FB9ECACA-3235-F3F5-E2F8-C738F6BD47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0" y="1905000"/>
            <a:ext cx="3048000" cy="4572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66FF"/>
              </a:gs>
              <a:gs pos="50000">
                <a:srgbClr val="969696"/>
              </a:gs>
              <a:gs pos="100000">
                <a:srgbClr val="0066FF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/>
            <a:r>
              <a:rPr lang="ru-RU" altLang="ru-RU" sz="2400" b="1">
                <a:solidFill>
                  <a:srgbClr val="000000"/>
                </a:solidFill>
                <a:latin typeface="Arial" panose="020B0604020202020204" pitchFamily="34" charset="0"/>
              </a:rPr>
              <a:t>менее 90</a:t>
            </a:r>
            <a:r>
              <a:rPr lang="ru-RU" altLang="ru-RU" sz="2400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˚</a:t>
            </a:r>
          </a:p>
        </p:txBody>
      </p:sp>
      <p:sp>
        <p:nvSpPr>
          <p:cNvPr id="14378" name="AutoShape 42">
            <a:extLst>
              <a:ext uri="{FF2B5EF4-FFF2-40B4-BE49-F238E27FC236}">
                <a16:creationId xmlns:a16="http://schemas.microsoft.com/office/drawing/2014/main" id="{99D6FDB0-0CD0-ED58-2085-E7EBA25B0D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0" y="3124200"/>
            <a:ext cx="3048000" cy="4572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66FF"/>
              </a:gs>
              <a:gs pos="50000">
                <a:srgbClr val="969696"/>
              </a:gs>
              <a:gs pos="100000">
                <a:srgbClr val="0066FF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/>
            <a:r>
              <a:rPr lang="ru-RU" altLang="ru-RU" sz="2400" b="1">
                <a:solidFill>
                  <a:srgbClr val="000000"/>
                </a:solidFill>
                <a:latin typeface="Arial" panose="020B0604020202020204" pitchFamily="34" charset="0"/>
              </a:rPr>
              <a:t>90</a:t>
            </a:r>
            <a:r>
              <a:rPr lang="ru-RU" altLang="ru-RU" sz="2400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˚</a:t>
            </a:r>
          </a:p>
        </p:txBody>
      </p:sp>
      <p:sp>
        <p:nvSpPr>
          <p:cNvPr id="14379" name="AutoShape 43">
            <a:extLst>
              <a:ext uri="{FF2B5EF4-FFF2-40B4-BE49-F238E27FC236}">
                <a16:creationId xmlns:a16="http://schemas.microsoft.com/office/drawing/2014/main" id="{F7CFBEBC-EC2C-BCBD-C446-9453C69D5A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0" y="4419600"/>
            <a:ext cx="3048000" cy="4572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66FF"/>
              </a:gs>
              <a:gs pos="50000">
                <a:srgbClr val="969696"/>
              </a:gs>
              <a:gs pos="100000">
                <a:srgbClr val="0066FF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/>
            <a:r>
              <a:rPr lang="en-US" altLang="ru-RU" sz="2400" b="1">
                <a:solidFill>
                  <a:srgbClr val="000000"/>
                </a:solidFill>
                <a:latin typeface="Arial" panose="020B0604020202020204" pitchFamily="34" charset="0"/>
              </a:rPr>
              <a:t>&gt;90</a:t>
            </a:r>
            <a:r>
              <a:rPr lang="ru-RU" altLang="ru-RU" sz="2400" b="1">
                <a:solidFill>
                  <a:srgbClr val="000000"/>
                </a:solidFill>
                <a:latin typeface="Arial" panose="020B0604020202020204" pitchFamily="34" charset="0"/>
              </a:rPr>
              <a:t>˚, но </a:t>
            </a:r>
            <a:r>
              <a:rPr lang="en-US" altLang="ru-RU" sz="2400" b="1">
                <a:solidFill>
                  <a:srgbClr val="000000"/>
                </a:solidFill>
                <a:latin typeface="Arial" panose="020B0604020202020204" pitchFamily="34" charset="0"/>
              </a:rPr>
              <a:t>&lt;180</a:t>
            </a:r>
            <a:r>
              <a:rPr lang="ru-RU" altLang="ru-RU" sz="2400" b="1">
                <a:solidFill>
                  <a:srgbClr val="000000"/>
                </a:solidFill>
                <a:latin typeface="Arial" panose="020B0604020202020204" pitchFamily="34" charset="0"/>
              </a:rPr>
              <a:t>˚</a:t>
            </a:r>
          </a:p>
        </p:txBody>
      </p:sp>
      <p:sp>
        <p:nvSpPr>
          <p:cNvPr id="14380" name="AutoShape 44">
            <a:extLst>
              <a:ext uri="{FF2B5EF4-FFF2-40B4-BE49-F238E27FC236}">
                <a16:creationId xmlns:a16="http://schemas.microsoft.com/office/drawing/2014/main" id="{9A3377D7-CA77-0813-EFB4-200EB7CE8C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0" y="5791200"/>
            <a:ext cx="3048000" cy="4572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66FF"/>
              </a:gs>
              <a:gs pos="50000">
                <a:srgbClr val="969696"/>
              </a:gs>
              <a:gs pos="100000">
                <a:srgbClr val="0066FF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/>
            <a:r>
              <a:rPr lang="en-US" altLang="ru-RU" sz="2400" b="1">
                <a:solidFill>
                  <a:srgbClr val="000000"/>
                </a:solidFill>
                <a:latin typeface="Arial" panose="020B0604020202020204" pitchFamily="34" charset="0"/>
              </a:rPr>
              <a:t>180</a:t>
            </a:r>
            <a:r>
              <a:rPr lang="ru-RU" altLang="ru-RU" sz="2400" b="1">
                <a:solidFill>
                  <a:srgbClr val="000000"/>
                </a:solidFill>
                <a:latin typeface="Arial" panose="020B0604020202020204" pitchFamily="34" charset="0"/>
              </a:rPr>
              <a:t>˚</a:t>
            </a:r>
          </a:p>
        </p:txBody>
      </p:sp>
      <p:sp>
        <p:nvSpPr>
          <p:cNvPr id="9243" name="AutoShape 45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D7737D4C-4EA7-7D9D-110C-41011943D2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35803" y="226516"/>
            <a:ext cx="684212" cy="620713"/>
          </a:xfrm>
          <a:prstGeom prst="actionButtonHelp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4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0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6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2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43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3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6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4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4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6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43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4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7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43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43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4" grpId="0" animBg="1"/>
      <p:bldP spid="14361" grpId="0" animBg="1"/>
      <p:bldP spid="14362" grpId="0" animBg="1"/>
      <p:bldP spid="14363" grpId="0" animBg="1"/>
      <p:bldP spid="14377" grpId="0" animBg="1"/>
      <p:bldP spid="14378" grpId="0" animBg="1"/>
      <p:bldP spid="14379" grpId="0" animBg="1"/>
      <p:bldP spid="1438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5">
            <a:extLst>
              <a:ext uri="{FF2B5EF4-FFF2-40B4-BE49-F238E27FC236}">
                <a16:creationId xmlns:a16="http://schemas.microsoft.com/office/drawing/2014/main" id="{A13B3D94-F48F-F553-D455-33DCEB96364C}"/>
              </a:ext>
            </a:extLst>
          </p:cNvPr>
          <p:cNvPicPr/>
          <p:nvPr/>
        </p:nvPicPr>
        <p:blipFill>
          <a:blip r:embed="rId2"/>
          <a:stretch/>
        </p:blipFill>
        <p:spPr>
          <a:xfrm>
            <a:off x="2160" y="0"/>
            <a:ext cx="9139680" cy="6857640"/>
          </a:xfrm>
          <a:prstGeom prst="rect">
            <a:avLst/>
          </a:prstGeom>
          <a:ln>
            <a:noFill/>
          </a:ln>
        </p:spPr>
      </p:pic>
      <p:sp>
        <p:nvSpPr>
          <p:cNvPr id="16386" name="Rectangle 2">
            <a:extLst>
              <a:ext uri="{FF2B5EF4-FFF2-40B4-BE49-F238E27FC236}">
                <a16:creationId xmlns:a16="http://schemas.microsoft.com/office/drawing/2014/main" id="{1396D0C4-2F52-BE0A-76DA-6933B9C33F0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8208963" cy="1752600"/>
          </a:xfrm>
        </p:spPr>
        <p:txBody>
          <a:bodyPr/>
          <a:lstStyle/>
          <a:p>
            <a:pPr eaLnBrk="1" hangingPunct="1">
              <a:defRPr/>
            </a:pPr>
            <a:r>
              <a:rPr lang="ru-RU" sz="3200"/>
              <a:t>Какой угол образует клюв вороны, когда: "Ворона сыр во рту держала?"</a:t>
            </a:r>
            <a:r>
              <a:rPr lang="ru-RU"/>
              <a:t> </a:t>
            </a:r>
          </a:p>
        </p:txBody>
      </p:sp>
      <p:sp>
        <p:nvSpPr>
          <p:cNvPr id="16398" name="Rectangle 14">
            <a:extLst>
              <a:ext uri="{FF2B5EF4-FFF2-40B4-BE49-F238E27FC236}">
                <a16:creationId xmlns:a16="http://schemas.microsoft.com/office/drawing/2014/main" id="{B71B4518-2175-1C24-BC88-F6A1233EF54B}"/>
              </a:ext>
            </a:extLst>
          </p:cNvPr>
          <p:cNvSpPr>
            <a:spLocks noChangeArrowheads="1"/>
          </p:cNvSpPr>
          <p:nvPr/>
        </p:nvSpPr>
        <p:spPr bwMode="auto">
          <a:xfrm rot="10800000" flipV="1">
            <a:off x="179388" y="1557338"/>
            <a:ext cx="822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r>
              <a:rPr lang="ru-RU" sz="3200" dirty="0">
                <a:solidFill>
                  <a:schemeClr val="tx2"/>
                </a:solidFill>
              </a:rPr>
              <a:t>А когда "Ворона каркнула во все воронье горло?"</a:t>
            </a:r>
            <a:r>
              <a:rPr lang="ru-RU" sz="44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</a:p>
        </p:txBody>
      </p:sp>
      <p:pic>
        <p:nvPicPr>
          <p:cNvPr id="16399" name="Picture 15">
            <a:extLst>
              <a:ext uri="{FF2B5EF4-FFF2-40B4-BE49-F238E27FC236}">
                <a16:creationId xmlns:a16="http://schemas.microsoft.com/office/drawing/2014/main" id="{ADB30F3C-DFE8-D884-05D1-4707FFC61F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2757488"/>
            <a:ext cx="4500562" cy="3744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00" name="Picture 16">
            <a:extLst>
              <a:ext uri="{FF2B5EF4-FFF2-40B4-BE49-F238E27FC236}">
                <a16:creationId xmlns:a16="http://schemas.microsoft.com/office/drawing/2014/main" id="{45364CC4-BB0C-BE68-3245-447406898A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" y="2757488"/>
            <a:ext cx="4537075" cy="377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21">
            <a:extLst>
              <a:ext uri="{FF2B5EF4-FFF2-40B4-BE49-F238E27FC236}">
                <a16:creationId xmlns:a16="http://schemas.microsoft.com/office/drawing/2014/main" id="{B3E53FD5-4B76-59B0-9857-F4D7470E1D21}"/>
              </a:ext>
            </a:extLst>
          </p:cNvPr>
          <p:cNvGrpSpPr>
            <a:grpSpLocks/>
          </p:cNvGrpSpPr>
          <p:nvPr/>
        </p:nvGrpSpPr>
        <p:grpSpPr bwMode="auto">
          <a:xfrm>
            <a:off x="1692275" y="3644900"/>
            <a:ext cx="1368425" cy="1439863"/>
            <a:chOff x="1156" y="2387"/>
            <a:chExt cx="862" cy="907"/>
          </a:xfrm>
        </p:grpSpPr>
        <p:sp>
          <p:nvSpPr>
            <p:cNvPr id="10251" name="Line 17">
              <a:extLst>
                <a:ext uri="{FF2B5EF4-FFF2-40B4-BE49-F238E27FC236}">
                  <a16:creationId xmlns:a16="http://schemas.microsoft.com/office/drawing/2014/main" id="{FB11AB1B-8E75-956C-A372-5092AFEF098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56" y="2387"/>
              <a:ext cx="363" cy="907"/>
            </a:xfrm>
            <a:prstGeom prst="line">
              <a:avLst/>
            </a:prstGeom>
            <a:noFill/>
            <a:ln w="28575">
              <a:solidFill>
                <a:srgbClr val="00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252" name="Line 18">
              <a:extLst>
                <a:ext uri="{FF2B5EF4-FFF2-40B4-BE49-F238E27FC236}">
                  <a16:creationId xmlns:a16="http://schemas.microsoft.com/office/drawing/2014/main" id="{A7395E58-2125-2208-B5CA-1606A51EAC0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56" y="2387"/>
              <a:ext cx="862" cy="726"/>
            </a:xfrm>
            <a:prstGeom prst="line">
              <a:avLst/>
            </a:prstGeom>
            <a:noFill/>
            <a:ln w="28575">
              <a:solidFill>
                <a:srgbClr val="00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253" name="Freeform 20">
              <a:extLst>
                <a:ext uri="{FF2B5EF4-FFF2-40B4-BE49-F238E27FC236}">
                  <a16:creationId xmlns:a16="http://schemas.microsoft.com/office/drawing/2014/main" id="{14E1DE78-D8C2-07F7-B7E4-CFA52C6A8B36}"/>
                </a:ext>
              </a:extLst>
            </p:cNvPr>
            <p:cNvSpPr>
              <a:spLocks/>
            </p:cNvSpPr>
            <p:nvPr/>
          </p:nvSpPr>
          <p:spPr bwMode="auto">
            <a:xfrm>
              <a:off x="1358" y="2825"/>
              <a:ext cx="345" cy="192"/>
            </a:xfrm>
            <a:custGeom>
              <a:avLst/>
              <a:gdLst>
                <a:gd name="T0" fmla="*/ 315 w 345"/>
                <a:gd name="T1" fmla="*/ 0 h 192"/>
                <a:gd name="T2" fmla="*/ 242 w 345"/>
                <a:gd name="T3" fmla="*/ 192 h 192"/>
                <a:gd name="T4" fmla="*/ 96 w 345"/>
                <a:gd name="T5" fmla="*/ 183 h 192"/>
                <a:gd name="T6" fmla="*/ 59 w 345"/>
                <a:gd name="T7" fmla="*/ 174 h 19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45"/>
                <a:gd name="T13" fmla="*/ 0 h 192"/>
                <a:gd name="T14" fmla="*/ 345 w 345"/>
                <a:gd name="T15" fmla="*/ 192 h 19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45" h="192">
                  <a:moveTo>
                    <a:pt x="315" y="0"/>
                  </a:moveTo>
                  <a:cubicBezTo>
                    <a:pt x="345" y="94"/>
                    <a:pt x="330" y="163"/>
                    <a:pt x="242" y="192"/>
                  </a:cubicBezTo>
                  <a:cubicBezTo>
                    <a:pt x="193" y="189"/>
                    <a:pt x="145" y="188"/>
                    <a:pt x="96" y="183"/>
                  </a:cubicBezTo>
                  <a:cubicBezTo>
                    <a:pt x="0" y="173"/>
                    <a:pt x="98" y="174"/>
                    <a:pt x="59" y="174"/>
                  </a:cubicBezTo>
                </a:path>
              </a:pathLst>
            </a:custGeom>
            <a:noFill/>
            <a:ln w="28575">
              <a:solidFill>
                <a:srgbClr val="33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" name="Group 25">
            <a:extLst>
              <a:ext uri="{FF2B5EF4-FFF2-40B4-BE49-F238E27FC236}">
                <a16:creationId xmlns:a16="http://schemas.microsoft.com/office/drawing/2014/main" id="{5F3AFD41-F6C4-81FA-C654-C2D316004FA0}"/>
              </a:ext>
            </a:extLst>
          </p:cNvPr>
          <p:cNvGrpSpPr>
            <a:grpSpLocks/>
          </p:cNvGrpSpPr>
          <p:nvPr/>
        </p:nvGrpSpPr>
        <p:grpSpPr bwMode="auto">
          <a:xfrm>
            <a:off x="6300788" y="2565400"/>
            <a:ext cx="1008062" cy="2303463"/>
            <a:chOff x="3969" y="1616"/>
            <a:chExt cx="635" cy="1451"/>
          </a:xfrm>
        </p:grpSpPr>
        <p:sp>
          <p:nvSpPr>
            <p:cNvPr id="10248" name="Line 22">
              <a:extLst>
                <a:ext uri="{FF2B5EF4-FFF2-40B4-BE49-F238E27FC236}">
                  <a16:creationId xmlns:a16="http://schemas.microsoft.com/office/drawing/2014/main" id="{8FD9CC4F-A1C2-8375-6C1D-1432045B090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69" y="2296"/>
              <a:ext cx="317" cy="77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249" name="Line 23">
              <a:extLst>
                <a:ext uri="{FF2B5EF4-FFF2-40B4-BE49-F238E27FC236}">
                  <a16:creationId xmlns:a16="http://schemas.microsoft.com/office/drawing/2014/main" id="{1C79E5E1-AA61-AFEF-ED43-B0F3F99C5D2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969" y="1616"/>
              <a:ext cx="635" cy="68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250" name="Freeform 24">
              <a:extLst>
                <a:ext uri="{FF2B5EF4-FFF2-40B4-BE49-F238E27FC236}">
                  <a16:creationId xmlns:a16="http://schemas.microsoft.com/office/drawing/2014/main" id="{1C547F04-539D-2C33-FDC7-022AAC457395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0" y="1938"/>
              <a:ext cx="253" cy="787"/>
            </a:xfrm>
            <a:custGeom>
              <a:avLst/>
              <a:gdLst>
                <a:gd name="T0" fmla="*/ 155 w 253"/>
                <a:gd name="T1" fmla="*/ 0 h 787"/>
                <a:gd name="T2" fmla="*/ 183 w 253"/>
                <a:gd name="T3" fmla="*/ 485 h 787"/>
                <a:gd name="T4" fmla="*/ 146 w 253"/>
                <a:gd name="T5" fmla="*/ 567 h 787"/>
                <a:gd name="T6" fmla="*/ 0 w 253"/>
                <a:gd name="T7" fmla="*/ 787 h 78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53"/>
                <a:gd name="T13" fmla="*/ 0 h 787"/>
                <a:gd name="T14" fmla="*/ 253 w 253"/>
                <a:gd name="T15" fmla="*/ 787 h 78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53" h="787">
                  <a:moveTo>
                    <a:pt x="155" y="0"/>
                  </a:moveTo>
                  <a:cubicBezTo>
                    <a:pt x="253" y="192"/>
                    <a:pt x="200" y="61"/>
                    <a:pt x="183" y="485"/>
                  </a:cubicBezTo>
                  <a:cubicBezTo>
                    <a:pt x="182" y="515"/>
                    <a:pt x="167" y="547"/>
                    <a:pt x="146" y="567"/>
                  </a:cubicBezTo>
                  <a:cubicBezTo>
                    <a:pt x="126" y="651"/>
                    <a:pt x="78" y="744"/>
                    <a:pt x="0" y="787"/>
                  </a:cubicBezTo>
                </a:path>
              </a:pathLst>
            </a:cu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4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4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63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3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3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278</TotalTime>
  <Words>871</Words>
  <Application>Microsoft Office PowerPoint</Application>
  <PresentationFormat>Экран (4:3)</PresentationFormat>
  <Paragraphs>290</Paragraphs>
  <Slides>28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13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28</vt:i4>
      </vt:variant>
    </vt:vector>
  </HeadingPairs>
  <TitlesOfParts>
    <vt:vector size="43" baseType="lpstr">
      <vt:lpstr>Batang</vt:lpstr>
      <vt:lpstr>Arial</vt:lpstr>
      <vt:lpstr>Arial Black</vt:lpstr>
      <vt:lpstr>Book Antiqua</vt:lpstr>
      <vt:lpstr>Bookman Old Style</vt:lpstr>
      <vt:lpstr>Calibri</vt:lpstr>
      <vt:lpstr>Calibri Light</vt:lpstr>
      <vt:lpstr>Comic Sans MS</vt:lpstr>
      <vt:lpstr>Symbol</vt:lpstr>
      <vt:lpstr>Tahoma</vt:lpstr>
      <vt:lpstr>Times New Roman</vt:lpstr>
      <vt:lpstr>Verdana</vt:lpstr>
      <vt:lpstr>Wingdings</vt:lpstr>
      <vt:lpstr>Office Theme</vt:lpstr>
      <vt:lpstr>Office Theme</vt:lpstr>
      <vt:lpstr>Тема урока:   Смежные и вертикальные углы.</vt:lpstr>
      <vt:lpstr>Презентация PowerPoint</vt:lpstr>
      <vt:lpstr>Давай вспомним!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Какой угол образует клюв вороны, когда: "Ворона сыр во рту держала?" </vt:lpstr>
      <vt:lpstr>Острый  Тупой</vt:lpstr>
      <vt:lpstr>Презентация PowerPoint</vt:lpstr>
      <vt:lpstr> Начертите развернутый угол АОС. Начертите произвольный луч ОB, лежащий между сторонами развернутого угла. </vt:lpstr>
      <vt:lpstr>Определение смежных углов</vt:lpstr>
      <vt:lpstr>Являются ли смежными углы   AOD и BOD  AOС и DOС AOС и DOВ  AOС, DOС и BOD? </vt:lpstr>
      <vt:lpstr>Построение смежных углов</vt:lpstr>
      <vt:lpstr>Презентация PowerPoint</vt:lpstr>
      <vt:lpstr>Презентация PowerPoint</vt:lpstr>
      <vt:lpstr>Презентация PowerPoint</vt:lpstr>
      <vt:lpstr>Cвойство смежных углов</vt:lpstr>
      <vt:lpstr>Презентация PowerPoint</vt:lpstr>
      <vt:lpstr>Начертите произвольный AOB. Постройте лучи OC и OD, противоположные к его сторонам. </vt:lpstr>
      <vt:lpstr>Презентация PowerPoint</vt:lpstr>
      <vt:lpstr>Построение вертикальных углов</vt:lpstr>
      <vt:lpstr>Презентация PowerPoint</vt:lpstr>
      <vt:lpstr>Свойство вертикальных углов</vt:lpstr>
      <vt:lpstr>Презентация PowerPoint</vt:lpstr>
      <vt:lpstr>Закончи предложение</vt:lpstr>
      <vt:lpstr>Задания для самопроверки  Определите по рисункам: 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subject/>
  <dc:creator>Михаил Горяйнов</dc:creator>
  <dc:description/>
  <cp:lastModifiedBy>Елена Анохина</cp:lastModifiedBy>
  <cp:revision>27</cp:revision>
  <dcterms:created xsi:type="dcterms:W3CDTF">2013-11-19T05:52:05Z</dcterms:created>
  <dcterms:modified xsi:type="dcterms:W3CDTF">2022-09-28T17:27:12Z</dcterms:modified>
  <dc:language>en-US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15.0000</vt:lpwstr>
  </property>
  <property fmtid="{D5CDD505-2E9C-101B-9397-08002B2CF9AE}" pid="3" name="Company">
    <vt:lpwstr>SPecialiST RePack</vt:lpwstr>
  </property>
  <property fmtid="{D5CDD505-2E9C-101B-9397-08002B2CF9AE}" pid="4" name="HiddenSlides">
    <vt:i4>0</vt:i4>
  </property>
  <property fmtid="{D5CDD505-2E9C-101B-9397-08002B2CF9AE}" pid="5" name="HyperlinksChanged">
    <vt:bool>false</vt:bool>
  </property>
  <property fmtid="{D5CDD505-2E9C-101B-9397-08002B2CF9AE}" pid="6" name="LinksUpToDate">
    <vt:bool>false</vt:bool>
  </property>
  <property fmtid="{D5CDD505-2E9C-101B-9397-08002B2CF9AE}" pid="7" name="MMClips">
    <vt:i4>0</vt:i4>
  </property>
  <property fmtid="{D5CDD505-2E9C-101B-9397-08002B2CF9AE}" pid="8" name="Notes">
    <vt:i4>0</vt:i4>
  </property>
  <property fmtid="{D5CDD505-2E9C-101B-9397-08002B2CF9AE}" pid="9" name="PresentationFormat">
    <vt:lpwstr>Экран (4:3)</vt:lpwstr>
  </property>
  <property fmtid="{D5CDD505-2E9C-101B-9397-08002B2CF9AE}" pid="10" name="ScaleCrop">
    <vt:bool>false</vt:bool>
  </property>
  <property fmtid="{D5CDD505-2E9C-101B-9397-08002B2CF9AE}" pid="11" name="ShareDoc">
    <vt:bool>false</vt:bool>
  </property>
  <property fmtid="{D5CDD505-2E9C-101B-9397-08002B2CF9AE}" pid="12" name="Slides">
    <vt:i4>3</vt:i4>
  </property>
</Properties>
</file>