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13"/>
  </p:notesMasterIdLst>
  <p:sldIdLst>
    <p:sldId id="284" r:id="rId2"/>
    <p:sldId id="294" r:id="rId3"/>
    <p:sldId id="295" r:id="rId4"/>
    <p:sldId id="286" r:id="rId5"/>
    <p:sldId id="285" r:id="rId6"/>
    <p:sldId id="287" r:id="rId7"/>
    <p:sldId id="288" r:id="rId8"/>
    <p:sldId id="289" r:id="rId9"/>
    <p:sldId id="290" r:id="rId10"/>
    <p:sldId id="291" r:id="rId11"/>
    <p:sldId id="29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2" autoAdjust="0"/>
    <p:restoredTop sz="94705" autoAdjust="0"/>
  </p:normalViewPr>
  <p:slideViewPr>
    <p:cSldViewPr>
      <p:cViewPr>
        <p:scale>
          <a:sx n="77" d="100"/>
          <a:sy n="77" d="100"/>
        </p:scale>
        <p:origin x="-3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48D5CAC-59AE-4D1E-A633-9303BCC59E3C}" type="datetimeFigureOut">
              <a:rPr lang="ru-RU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248B7C-7AC3-4411-8928-DCEEC6E02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84860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F9E30B04-0B48-4E5D-ACFA-9FAB42E26BB0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BBD7AB3-3800-4284-83B1-D2567DAD8B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B7A1A5-765C-4DE9-AB80-DCAFFBD31ABF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150D09-96F6-4947-8F81-6C9CAE3A52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C45781-BF5F-423C-8F89-43AC92973255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1907E-98DB-471B-AB4E-45E8CA3FAC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1F18F1-8B49-4F14-91C4-1E89DAE00BF3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484A33-1002-4D46-8093-B3BB2ACC14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6411E6-25E3-4B62-AEFD-4ACD97851855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FA858D-7AAA-4D4A-B804-35A8E7E96A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3C1817-5FFE-4CAA-BBBB-999E81CD9390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C4CF43-5957-4809-AC19-D17FCD2E01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7CFB1479-DB99-42C9-9C64-3557FA620991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43877F7E-7535-4412-A24E-8886221A5F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58EC7BE3-68C3-4E61-B0BA-FFCE2EBB303F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C4453547-0EE3-4E21-89B3-0C111FD279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DDA12F-97A4-4157-85A8-B6AB94D75B4E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22D7EF-3491-4B13-9FCE-5644E021B4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AF24F3-C531-4D01-B487-A10C3D583885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59E369-B7D9-4E89-BBF8-61A859C569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1ADC94-A334-46FA-AF15-131D9D605B2E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2D1DB9-B42A-4C11-94AE-C97B33456F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4E9088E4-28B6-4DAE-A8FE-7148B2BCB2F5}" type="datetimeFigureOut">
              <a:rPr lang="ru-RU" smtClean="0"/>
              <a:pPr>
                <a:defRPr/>
              </a:pPr>
              <a:t>вт 11.10.22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84921B9-995D-4E84-A730-226F8AC2D6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731520"/>
            <a:ext cx="6929462" cy="347472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endParaRPr lang="ru-RU" sz="66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БИОЛОГИЯ </a:t>
            </a: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ОГЭ</a:t>
            </a:r>
            <a:b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ru-RU" sz="6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Основные систематические категории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492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285860"/>
            <a:ext cx="77867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7.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с наименьшего.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семейство Люди</a:t>
            </a:r>
          </a:p>
          <a:p>
            <a:r>
              <a:rPr lang="ru-RU" sz="2400" dirty="0" smtClean="0"/>
              <a:t>2) класс Млекопитающие</a:t>
            </a:r>
          </a:p>
          <a:p>
            <a:r>
              <a:rPr lang="ru-RU" sz="2400" dirty="0" smtClean="0"/>
              <a:t>3) отряд Приматы</a:t>
            </a:r>
          </a:p>
          <a:p>
            <a:r>
              <a:rPr lang="ru-RU" sz="2400" dirty="0" smtClean="0"/>
              <a:t>4) род Человек</a:t>
            </a:r>
          </a:p>
          <a:p>
            <a:r>
              <a:rPr lang="ru-RU" sz="2400" dirty="0" smtClean="0"/>
              <a:t>5) вид Человек разумный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786314" y="5072074"/>
            <a:ext cx="1899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54132</a:t>
            </a:r>
            <a:endParaRPr lang="ru-RU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428604"/>
            <a:ext cx="5373216" cy="6126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6745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.ppt-online.org/files/slide/v/V4DAWtiJp8hbFH6G3OyxsNz71RrKLqfZgecIQC/slide-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https://shareslide.ru/img/tmb/7/683719/59d538e13f3670ef8474565e8dfcce3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hareslide.ru/img/tmb/7/683719/59d538e13f3670ef8474565e8dfcce3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shareslide.ru/img/tmb/7/683719/59d538e13f3670ef8474565e8dfcce3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shareslide.ru/img/tmb/7/683719/59d538e13f3670ef8474565e8dfcce3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/>
          <a:srcRect l="18310" t="28320" r="38877" b="28711"/>
          <a:stretch>
            <a:fillRect/>
          </a:stretch>
        </p:blipFill>
        <p:spPr bwMode="auto">
          <a:xfrm>
            <a:off x="61666" y="248064"/>
            <a:ext cx="8367986" cy="62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42984"/>
            <a:ext cx="83582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1. </a:t>
            </a:r>
            <a:r>
              <a:rPr lang="ru-RU" sz="2400" b="1" dirty="0" smtClean="0"/>
              <a:t>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</a:t>
            </a:r>
            <a:r>
              <a:rPr lang="ru-RU" sz="2400" b="1" dirty="0" smtClean="0"/>
              <a:t>с наименьшего</a:t>
            </a:r>
            <a:r>
              <a:rPr lang="ru-RU" sz="2400" dirty="0" smtClean="0"/>
              <a:t>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 род Сосна</a:t>
            </a:r>
          </a:p>
          <a:p>
            <a:r>
              <a:rPr lang="ru-RU" sz="2400" dirty="0" smtClean="0"/>
              <a:t>2)  отдел Голосеменные</a:t>
            </a:r>
          </a:p>
          <a:p>
            <a:r>
              <a:rPr lang="ru-RU" sz="2400" dirty="0" smtClean="0"/>
              <a:t>3)  порядок Сосновые</a:t>
            </a:r>
          </a:p>
          <a:p>
            <a:r>
              <a:rPr lang="ru-RU" sz="2400" dirty="0" smtClean="0"/>
              <a:t>4)  класс Хвойные</a:t>
            </a:r>
          </a:p>
          <a:p>
            <a:r>
              <a:rPr lang="ru-RU" sz="2400" dirty="0" smtClean="0"/>
              <a:t>5)  вид Сосна обыкновенная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572132" y="4214818"/>
            <a:ext cx="1755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51342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214422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2.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</a:t>
            </a:r>
            <a:r>
              <a:rPr lang="ru-RU" sz="2400" b="1" dirty="0" smtClean="0"/>
              <a:t>с наибольшего</a:t>
            </a:r>
            <a:r>
              <a:rPr lang="ru-RU" sz="2400" dirty="0" smtClean="0"/>
              <a:t>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род Тимофеевка</a:t>
            </a:r>
          </a:p>
          <a:p>
            <a:r>
              <a:rPr lang="ru-RU" sz="2400" dirty="0" smtClean="0"/>
              <a:t>2) отдел Покрытосеменные</a:t>
            </a:r>
          </a:p>
          <a:p>
            <a:r>
              <a:rPr lang="ru-RU" sz="2400" dirty="0" smtClean="0"/>
              <a:t>3) семейство Злаковые</a:t>
            </a:r>
          </a:p>
          <a:p>
            <a:r>
              <a:rPr lang="ru-RU" sz="2400" dirty="0" smtClean="0"/>
              <a:t>4) класс Однодольные</a:t>
            </a:r>
          </a:p>
          <a:p>
            <a:r>
              <a:rPr lang="ru-RU" sz="2400" dirty="0" smtClean="0"/>
              <a:t>5) вид Тимофеевка луговая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4286256"/>
            <a:ext cx="1755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24315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500174"/>
            <a:ext cx="76438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3.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</a:t>
            </a:r>
            <a:r>
              <a:rPr lang="ru-RU" sz="2400" b="1" dirty="0" smtClean="0"/>
              <a:t>с наименьшего</a:t>
            </a:r>
            <a:r>
              <a:rPr lang="ru-RU" sz="2400" dirty="0" smtClean="0"/>
              <a:t>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класс Пресмыкающиеся</a:t>
            </a:r>
          </a:p>
          <a:p>
            <a:r>
              <a:rPr lang="ru-RU" sz="2400" dirty="0" smtClean="0"/>
              <a:t>2) род Гадюка</a:t>
            </a:r>
          </a:p>
          <a:p>
            <a:r>
              <a:rPr lang="ru-RU" sz="2400" dirty="0" smtClean="0"/>
              <a:t>3) тип Хордовые</a:t>
            </a:r>
          </a:p>
          <a:p>
            <a:r>
              <a:rPr lang="ru-RU" sz="2400" dirty="0" smtClean="0"/>
              <a:t>4) вид Гадюка обыкновенная</a:t>
            </a:r>
          </a:p>
          <a:p>
            <a:r>
              <a:rPr lang="ru-RU" sz="2400" dirty="0" smtClean="0"/>
              <a:t>5) отряд Чешуйчатые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643570" y="4786322"/>
            <a:ext cx="1755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42513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85860"/>
            <a:ext cx="79296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4.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с наибольшего.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класс Млекопитающие</a:t>
            </a:r>
          </a:p>
          <a:p>
            <a:r>
              <a:rPr lang="ru-RU" sz="2400" dirty="0" smtClean="0"/>
              <a:t>2) семейство Куньи</a:t>
            </a:r>
          </a:p>
          <a:p>
            <a:r>
              <a:rPr lang="ru-RU" sz="2400" dirty="0" smtClean="0"/>
              <a:t>3) вид Лесная куница</a:t>
            </a:r>
          </a:p>
          <a:p>
            <a:r>
              <a:rPr lang="ru-RU" sz="2400" dirty="0" smtClean="0"/>
              <a:t>4) тип Хордовые</a:t>
            </a:r>
          </a:p>
          <a:p>
            <a:r>
              <a:rPr lang="ru-RU" sz="2400" dirty="0" smtClean="0"/>
              <a:t>5) отряд Хищные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786314" y="4286256"/>
            <a:ext cx="1899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41523</a:t>
            </a:r>
            <a:endParaRPr lang="ru-RU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357298"/>
            <a:ext cx="77867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5.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с наименьшего.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класс Насекомые</a:t>
            </a:r>
          </a:p>
          <a:p>
            <a:r>
              <a:rPr lang="ru-RU" sz="2400" dirty="0" smtClean="0"/>
              <a:t>2) вид Капустная белянка</a:t>
            </a:r>
          </a:p>
          <a:p>
            <a:r>
              <a:rPr lang="ru-RU" sz="2400" dirty="0" smtClean="0"/>
              <a:t>3) отряд Чешуекрылые</a:t>
            </a:r>
          </a:p>
          <a:p>
            <a:r>
              <a:rPr lang="ru-RU" sz="2400" dirty="0" smtClean="0"/>
              <a:t>4) род Огородные белянки</a:t>
            </a:r>
          </a:p>
          <a:p>
            <a:r>
              <a:rPr lang="ru-RU" sz="2400" dirty="0" smtClean="0"/>
              <a:t>5) семейство Белянки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57818" y="5143512"/>
            <a:ext cx="17556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</a:rPr>
              <a:t>24531</a:t>
            </a:r>
            <a:endParaRPr lang="ru-RU" sz="44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214422"/>
            <a:ext cx="7715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6. </a:t>
            </a:r>
            <a:r>
              <a:rPr lang="ru-RU" sz="2400" dirty="0" smtClean="0"/>
              <a:t>Установите </a:t>
            </a:r>
            <a:r>
              <a:rPr lang="ru-RU" sz="2400" dirty="0" smtClean="0"/>
              <a:t>последовательность систематических таксонов, начиная с наименьшего. Запишите в таблицу соответствующую последовательность цифр.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1) порядок </a:t>
            </a:r>
            <a:r>
              <a:rPr lang="ru-RU" sz="2400" dirty="0" err="1" smtClean="0"/>
              <a:t>Лилиецветные</a:t>
            </a:r>
            <a:endParaRPr lang="ru-RU" sz="2400" dirty="0" smtClean="0"/>
          </a:p>
          <a:p>
            <a:r>
              <a:rPr lang="ru-RU" sz="2400" dirty="0" smtClean="0"/>
              <a:t>2) отдел Покрытосеменные</a:t>
            </a:r>
          </a:p>
          <a:p>
            <a:r>
              <a:rPr lang="ru-RU" sz="2400" dirty="0" smtClean="0"/>
              <a:t>3) семейство Лилейные</a:t>
            </a:r>
          </a:p>
          <a:p>
            <a:r>
              <a:rPr lang="ru-RU" sz="2400" dirty="0" smtClean="0"/>
              <a:t>4) класс Однодольные</a:t>
            </a:r>
          </a:p>
          <a:p>
            <a:r>
              <a:rPr lang="ru-RU" sz="2400" dirty="0" smtClean="0"/>
              <a:t>5) род Тюльпан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286380" y="5072074"/>
            <a:ext cx="1899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53142</a:t>
            </a:r>
            <a:endParaRPr lang="ru-RU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492</TotalTime>
  <Words>119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Anastasiya</dc:creator>
  <cp:lastModifiedBy>Пользователь</cp:lastModifiedBy>
  <cp:revision>49</cp:revision>
  <dcterms:created xsi:type="dcterms:W3CDTF">2012-05-01T09:31:43Z</dcterms:created>
  <dcterms:modified xsi:type="dcterms:W3CDTF">2022-10-11T10:04:16Z</dcterms:modified>
</cp:coreProperties>
</file>