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microsoft.com/office/2007/relationships/media" Target="../media/media3.mp3"/><Relationship Id="rId7" Type="http://schemas.openxmlformats.org/officeDocument/2006/relationships/image" Target="../media/image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3.mp3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media" Target="../media/media5.mp3"/><Relationship Id="rId7" Type="http://schemas.openxmlformats.org/officeDocument/2006/relationships/image" Target="../media/image1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mp3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7.mp3"/><Relationship Id="rId7" Type="http://schemas.openxmlformats.org/officeDocument/2006/relationships/image" Target="../media/image9.jpe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7.mp3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microsoft.com/office/2007/relationships/media" Target="../media/media9.mp3"/><Relationship Id="rId7" Type="http://schemas.openxmlformats.org/officeDocument/2006/relationships/image" Target="../media/image1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9.mp3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Где музыка берёт начало?</a:t>
            </a:r>
            <a:endParaRPr lang="ru-RU" b="1" i="1" dirty="0">
              <a:solidFill>
                <a:srgbClr val="00B050"/>
              </a:solidFill>
            </a:endParaRPr>
          </a:p>
        </p:txBody>
      </p:sp>
      <p:pic>
        <p:nvPicPr>
          <p:cNvPr id="4" name="Исаак Дунаевский - Увертюра к фильму Дети капитана Гранта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7704" y="1244947"/>
            <a:ext cx="609600" cy="609600"/>
          </a:xfrm>
          <a:prstGeom prst="rect">
            <a:avLst/>
          </a:prstGeom>
        </p:spPr>
      </p:pic>
      <p:pic>
        <p:nvPicPr>
          <p:cNvPr id="1028" name="Picture 4" descr="https://media.istockphoto.com/vectors/symphony-orchestra-classical-music-concert-conductor-and-musicians-vector-id1214189798?k=6&amp;m=1214189798&amp;s=612x612&amp;w=0&amp;h=Z30hUGcZ_4oP4tg_BB1tgugFr1QiB6CfjNoDg4InHhg=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28"/>
          <a:stretch/>
        </p:blipFill>
        <p:spPr bwMode="auto">
          <a:xfrm>
            <a:off x="179513" y="2204864"/>
            <a:ext cx="8856984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68760"/>
            <a:ext cx="3255963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473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1714" y="302002"/>
            <a:ext cx="2026568" cy="1143000"/>
          </a:xfrm>
        </p:spPr>
        <p:txBody>
          <a:bodyPr/>
          <a:lstStyle/>
          <a:p>
            <a:r>
              <a:rPr lang="ru-RU" b="1" dirty="0" smtClean="0"/>
              <a:t>ритм</a:t>
            </a:r>
            <a:endParaRPr lang="ru-RU" b="1" dirty="0"/>
          </a:p>
        </p:txBody>
      </p:sp>
      <p:pic>
        <p:nvPicPr>
          <p:cNvPr id="3" name="Picture 2" descr="https://creazilla-store.fra1.digitaloceanspaces.com/cliparts/5743/horse-clipart-md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61" y="332656"/>
            <a:ext cx="448693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лошадь (ритм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05472" y="5373216"/>
            <a:ext cx="609600" cy="609600"/>
          </a:xfrm>
          <a:prstGeom prst="rect">
            <a:avLst/>
          </a:prstGeom>
        </p:spPr>
      </p:pic>
      <p:sp>
        <p:nvSpPr>
          <p:cNvPr id="5" name="AutoShape 2" descr="https://cdn1.vectorstock.com/i/1000x1000/08/40/drums-toy-icon-cartoon-style-vector-217308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s://cdn1.vectorstock.com/i/1000x1000/08/40/drums-toy-icon-cartoon-style-vector-2173084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1" t="13850" r="7536" b="22052"/>
          <a:stretch/>
        </p:blipFill>
        <p:spPr bwMode="auto">
          <a:xfrm>
            <a:off x="5569526" y="1705508"/>
            <a:ext cx="3250945" cy="270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игра на ударных (соло)2012 (www.hotplayer.ru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90198" y="53015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7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18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5.infourok.ru/uploads/ex/0f7d/000f51bc-699f2c2a/hello_html_57f5e3a9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57"/>
          <a:stretch/>
        </p:blipFill>
        <p:spPr bwMode="auto">
          <a:xfrm>
            <a:off x="323528" y="692696"/>
            <a:ext cx="3984681" cy="558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Медведь рычит (низ звуки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08209" y="5517232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4048" y="404664"/>
            <a:ext cx="35070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</a:rPr>
              <a:t>Низкий звуки</a:t>
            </a:r>
            <a:endParaRPr lang="ru-RU" b="1" dirty="0"/>
          </a:p>
        </p:txBody>
      </p:sp>
      <p:pic>
        <p:nvPicPr>
          <p:cNvPr id="5" name="Андрей Быков(тубы) - Roxi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48264" y="5517232"/>
            <a:ext cx="609600" cy="609600"/>
          </a:xfrm>
          <a:prstGeom prst="rect">
            <a:avLst/>
          </a:prstGeom>
        </p:spPr>
      </p:pic>
      <p:pic>
        <p:nvPicPr>
          <p:cNvPr id="2054" name="Picture 6" descr="http://www.francineguilen.com/wp-content/uploads/2017/12/loudnois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706" y="1412776"/>
            <a:ext cx="2919529" cy="38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2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4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thumbs.dreamstime.com/b/%D0%B2%D0%B5%D1%81%D0%BD%D0%B0-%D0%BF%D1%82%D0%B8%D1%86-45220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1" y="1711814"/>
            <a:ext cx="4307632" cy="430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thumbs.dreamstime.com/b/%D0%BF%D0%B5%D1%82%D1%8C-%D0%B2%D0%B5%D0%BA%D1%82%D0%BE%D1%80%D0%B0-%D0%BF%D1%82%D0%B8%D1%86%D1%8B-twitter-2969153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2" r="6000" b="22364"/>
          <a:stretch/>
        </p:blipFill>
        <p:spPr bwMode="auto">
          <a:xfrm>
            <a:off x="1664647" y="332657"/>
            <a:ext cx="1251169" cy="135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Птицы поют (высок звуки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720533" y="5409846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5652" y="627034"/>
            <a:ext cx="38228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</a:rPr>
              <a:t>Высокие звуки</a:t>
            </a:r>
            <a:endParaRPr lang="ru-RU" b="1" dirty="0"/>
          </a:p>
        </p:txBody>
      </p:sp>
      <p:pic>
        <p:nvPicPr>
          <p:cNvPr id="4" name="Флейта 2 - Соло (www.hotplayer.ru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24328" y="5409846"/>
            <a:ext cx="609600" cy="609600"/>
          </a:xfrm>
          <a:prstGeom prst="rect">
            <a:avLst/>
          </a:prstGeom>
        </p:spPr>
      </p:pic>
      <p:pic>
        <p:nvPicPr>
          <p:cNvPr id="3080" name="Picture 8" descr="https://cp15.nevsepic.com.ua/239cp15/23860/1426379590-3019012369-b17ee709be-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78444"/>
            <a:ext cx="2512171" cy="368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30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2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honoteka.org/uploads/posts/2021-05/1620258398_56-phonoteka_org-p-fon-more-narisovannoe-6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28" y="1357370"/>
            <a:ext cx="5512087" cy="3897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шум моря (тихо-громко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75656" y="5769737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20072" y="587930"/>
            <a:ext cx="36526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prstClr val="black"/>
                </a:solidFill>
              </a:rPr>
              <a:t>Тихо и громко</a:t>
            </a:r>
            <a:endParaRPr lang="ru-RU" b="1" dirty="0"/>
          </a:p>
        </p:txBody>
      </p:sp>
      <p:pic>
        <p:nvPicPr>
          <p:cNvPr id="4" name="Неизвестен - Тихо -громко (www.hotplayer.ru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03504" y="5633339"/>
            <a:ext cx="609600" cy="609600"/>
          </a:xfrm>
          <a:prstGeom prst="rect">
            <a:avLst/>
          </a:prstGeom>
        </p:spPr>
      </p:pic>
      <p:pic>
        <p:nvPicPr>
          <p:cNvPr id="4100" name="Picture 4" descr="https://i.mycdn.me/i?r=AzEPZsRbOZEKgBhR0XGMT1RkMzreYInJNQaqt1yBPW9mYaaKTM5SRkZCeTgDn6uOyi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15" y="1425986"/>
            <a:ext cx="2813095" cy="229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7.pngwing.com/pngs/48/939/png-transparent-zarasu-meno-mokykla-dance-child-lithuanian-song-festival-choreography-child-child-hand-people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1" t="8078" r="31896" b="8423"/>
          <a:stretch/>
        </p:blipFill>
        <p:spPr bwMode="auto">
          <a:xfrm>
            <a:off x="7097796" y="3626266"/>
            <a:ext cx="1774943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86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8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1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pbs.twimg.com/media/D6rwhjAX4AAR5Cc.jpg:lar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933283" cy="454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Исаак Дунаевский - Увертюра к фильму Дети капитана Гранта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88224" y="515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0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13</Words>
  <Application>Microsoft Office PowerPoint</Application>
  <PresentationFormat>Экран (4:3)</PresentationFormat>
  <Paragraphs>5</Paragraphs>
  <Slides>6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Где музыка берёт начало?</vt:lpstr>
      <vt:lpstr>ритм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2021-09-24T04:36:39Z</dcterms:created>
  <dcterms:modified xsi:type="dcterms:W3CDTF">2022-10-02T16:01:51Z</dcterms:modified>
</cp:coreProperties>
</file>