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74423" y="802298"/>
            <a:ext cx="8637073" cy="2920713"/>
          </a:xfrm>
        </p:spPr>
        <p:txBody>
          <a:bodyPr bIns="0" anchor="b">
            <a:normAutofit/>
          </a:bodyPr>
          <a:lstStyle>
            <a:lvl1pPr algn="ctr"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74424" y="3724074"/>
            <a:ext cx="8637072" cy="977621"/>
          </a:xfrm>
        </p:spPr>
        <p:txBody>
          <a:bodyPr tIns="91440" bIns="91440">
            <a:normAutofit/>
          </a:bodyPr>
          <a:lstStyle>
            <a:lvl1pPr marL="0" indent="0" algn="ctr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1579" y="329307"/>
            <a:ext cx="5626774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7683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27052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518654" cy="46598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4423" y="1756130"/>
            <a:ext cx="8643154" cy="1969007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4423" y="3725137"/>
            <a:ext cx="8643154" cy="1093987"/>
          </a:xfrm>
        </p:spPr>
        <p:txBody>
          <a:bodyPr tIns="91440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293577" cy="105930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488654" cy="34485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4140" y="2017343"/>
            <a:ext cx="4488654" cy="34415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295603" cy="10563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488794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488794" cy="264445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56025" y="2023003"/>
            <a:ext cx="4488794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56025" y="2821491"/>
            <a:ext cx="4488794" cy="263737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9/26/2022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9/26/2022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9/26/2022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2961967" cy="2406518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30324" y="798974"/>
            <a:ext cx="6012470" cy="465882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2961967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>
            <a:xfrm>
              <a:off x="7477387" y="482170"/>
              <a:ext cx="4074533" cy="5149101"/>
            </a:xfrm>
            <a:prstGeom prst="rect">
              <a:avLst/>
            </a:prstGeom>
            <a:blipFill dpi="0" rotWithShape="1">
              <a:blip r:embed="rId2">
                <a:alphaModFix amt="30000"/>
              </a:blip>
              <a:srcRect/>
              <a:tile tx="0" ty="0" sx="100000" sy="100000" flip="none" algn="ctr"/>
            </a:blip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 extrusionH="76200" contourW="12700" prstMaterial="matte">
              <a:bevelT w="152400" h="50800" prst="softRound"/>
              <a:extrusionClr>
                <a:schemeClr val="tx2"/>
              </a:extrusionClr>
              <a:contourClr>
                <a:schemeClr val="bg2"/>
              </a:contourClr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38100" cmpd="sng">
              <a:solidFill>
                <a:schemeClr val="tx2">
                  <a:lumMod val="25000"/>
                </a:schemeClr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2"/>
            <a:ext cx="5532328" cy="1922299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50000"/>
              <a:lumOff val="50000"/>
              <a:alpha val="80000"/>
            </a:schemeClr>
          </a:solidFill>
          <a:ln w="9525" cap="sq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3200" dirty="0"/>
            </a:lvl1pPr>
          </a:lstStyle>
          <a:p>
            <a:pPr lvl="0" algn="ctr"/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059600"/>
            <a:ext cx="5524404" cy="2090134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9/26/2022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291215" cy="10492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29121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42079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9/26/2022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626774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622291"/>
            <a:ext cx="12192000" cy="250598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>
                  <a:alpha val="80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>
          <a:xfrm>
            <a:off x="0" y="6129338"/>
            <a:ext cx="12192000" cy="742950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>
            <a:off x="0" y="6138142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Буква и. Звук </a:t>
            </a:r>
            <a:r>
              <a:rPr lang="en-US" dirty="0" smtClean="0"/>
              <a:t>[</a:t>
            </a:r>
            <a:r>
              <a:rPr lang="ru-RU" dirty="0" smtClean="0"/>
              <a:t>и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Повторение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87695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3782" y="1855124"/>
            <a:ext cx="10093738" cy="2073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5521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381" y="356061"/>
            <a:ext cx="7053811" cy="52903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75620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Ответь на вопросы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буква И влияет на предшествующий согласный звук?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Звук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согласный или гласный?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Каким цветом в схеме обозначают звук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313" y="630380"/>
            <a:ext cx="2071255" cy="207125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25583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почитаем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47331" y="1712422"/>
            <a:ext cx="4488654" cy="374705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ИА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АИ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ОИ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ИО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54140" y="1712422"/>
            <a:ext cx="4488654" cy="426442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ИАО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ОИА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ААО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ИОА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ИОАИААОИА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ОИАИОИИА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147" y="889462"/>
            <a:ext cx="3642679" cy="24938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56116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4000"/>
                <a:satMod val="80000"/>
                <a:lumMod val="106000"/>
                <a:alpha val="72000"/>
              </a:schemeClr>
            </a:gs>
            <a:gs pos="100000">
              <a:schemeClr val="bg1">
                <a:shade val="8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014" y="896650"/>
            <a:ext cx="3204117" cy="22372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016" y="532016"/>
            <a:ext cx="2991769" cy="260188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972589" y="3624349"/>
            <a:ext cx="4314306" cy="9060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129742" y="3391593"/>
            <a:ext cx="0" cy="143810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Прямоугольный треугольник 10"/>
          <p:cNvSpPr/>
          <p:nvPr/>
        </p:nvSpPr>
        <p:spPr>
          <a:xfrm rot="10800000">
            <a:off x="972589" y="3624348"/>
            <a:ext cx="2157152" cy="906086"/>
          </a:xfrm>
          <a:prstGeom prst="rt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ый треугольник 11"/>
          <p:cNvSpPr/>
          <p:nvPr/>
        </p:nvSpPr>
        <p:spPr>
          <a:xfrm rot="10800000">
            <a:off x="3129744" y="3624348"/>
            <a:ext cx="2157152" cy="906086"/>
          </a:xfrm>
          <a:prstGeom prst="rt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H="1">
            <a:off x="4680065" y="2834640"/>
            <a:ext cx="515390" cy="61514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7775397" y="3624347"/>
            <a:ext cx="3637977" cy="9060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ый треугольник 16"/>
          <p:cNvSpPr/>
          <p:nvPr/>
        </p:nvSpPr>
        <p:spPr>
          <a:xfrm rot="10800000">
            <a:off x="7775398" y="3624348"/>
            <a:ext cx="2157152" cy="906086"/>
          </a:xfrm>
          <a:prstGeom prst="rt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10690168" y="3624347"/>
            <a:ext cx="0" cy="9060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5904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4456" y="748147"/>
            <a:ext cx="9544727" cy="3657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6530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967" y="864524"/>
            <a:ext cx="9529138" cy="4977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4301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110" y="1055715"/>
            <a:ext cx="10008871" cy="4448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7591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Просмотри мультфильм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 главные герои сказки?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сказке показана настоящая дружба?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Чему учит сказка?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2337" y="3665913"/>
            <a:ext cx="4143515" cy="25188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989484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2641"/>
          <a:stretch/>
        </p:blipFill>
        <p:spPr>
          <a:xfrm>
            <a:off x="2760864" y="149629"/>
            <a:ext cx="5905500" cy="58700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91125374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9D5"/>
      </a:lt2>
      <a:accent1>
        <a:srgbClr val="FB8C29"/>
      </a:accent1>
      <a:accent2>
        <a:srgbClr val="F2C351"/>
      </a:accent2>
      <a:accent3>
        <a:srgbClr val="D0CBA5"/>
      </a:accent3>
      <a:accent4>
        <a:srgbClr val="A2C476"/>
      </a:accent4>
      <a:accent5>
        <a:srgbClr val="57C293"/>
      </a:accent5>
      <a:accent6>
        <a:srgbClr val="06BFDE"/>
      </a:accent6>
      <a:hlink>
        <a:srgbClr val="FBAE29"/>
      </a:hlink>
      <a:folHlink>
        <a:srgbClr val="EDC47E"/>
      </a:folHlink>
    </a:clrScheme>
    <a:fontScheme name="Gallery">
      <a:majorFont>
        <a:latin typeface="Rockwell" panose="020606030202050204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BB5F5D82-B5E9-469E-A815-C655ED4AF24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Галерея</Template>
  <TotalTime>28</TotalTime>
  <Words>68</Words>
  <Application>Microsoft Office PowerPoint</Application>
  <PresentationFormat>Широкоэкранный</PresentationFormat>
  <Paragraphs>23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Rockwell</vt:lpstr>
      <vt:lpstr>Times New Roman</vt:lpstr>
      <vt:lpstr>Gallery</vt:lpstr>
      <vt:lpstr>Буква и. Звук [и]</vt:lpstr>
      <vt:lpstr>Ответь на вопросы</vt:lpstr>
      <vt:lpstr>почитаем</vt:lpstr>
      <vt:lpstr>Презентация PowerPoint</vt:lpstr>
      <vt:lpstr>Презентация PowerPoint</vt:lpstr>
      <vt:lpstr>Презентация PowerPoint</vt:lpstr>
      <vt:lpstr>Презентация PowerPoint</vt:lpstr>
      <vt:lpstr>Просмотри мультфильм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Буква и. Звук [и]</dc:title>
  <dc:creator>Антон</dc:creator>
  <cp:lastModifiedBy>Антон</cp:lastModifiedBy>
  <cp:revision>3</cp:revision>
  <dcterms:created xsi:type="dcterms:W3CDTF">2022-09-26T15:59:35Z</dcterms:created>
  <dcterms:modified xsi:type="dcterms:W3CDTF">2022-09-26T16:27:54Z</dcterms:modified>
</cp:coreProperties>
</file>