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3" r:id="rId2"/>
    <p:sldId id="293" r:id="rId3"/>
    <p:sldId id="271" r:id="rId4"/>
    <p:sldId id="276" r:id="rId5"/>
    <p:sldId id="277" r:id="rId6"/>
    <p:sldId id="294" r:id="rId7"/>
    <p:sldId id="278" r:id="rId8"/>
    <p:sldId id="280" r:id="rId9"/>
    <p:sldId id="281" r:id="rId10"/>
    <p:sldId id="273" r:id="rId11"/>
    <p:sldId id="275" r:id="rId12"/>
    <p:sldId id="282" r:id="rId13"/>
    <p:sldId id="283" r:id="rId14"/>
    <p:sldId id="284" r:id="rId15"/>
    <p:sldId id="257" r:id="rId16"/>
    <p:sldId id="258" r:id="rId17"/>
    <p:sldId id="288" r:id="rId18"/>
    <p:sldId id="289" r:id="rId19"/>
    <p:sldId id="290" r:id="rId20"/>
    <p:sldId id="291" r:id="rId21"/>
    <p:sldId id="272" r:id="rId22"/>
    <p:sldId id="295" r:id="rId23"/>
    <p:sldId id="268" r:id="rId24"/>
    <p:sldId id="296" r:id="rId25"/>
    <p:sldId id="297" r:id="rId26"/>
    <p:sldId id="298" r:id="rId27"/>
    <p:sldId id="299" r:id="rId28"/>
    <p:sldId id="300" r:id="rId29"/>
    <p:sldId id="301" r:id="rId30"/>
    <p:sldId id="302" r:id="rId31"/>
    <p:sldId id="259" r:id="rId32"/>
    <p:sldId id="285" r:id="rId33"/>
    <p:sldId id="279" r:id="rId34"/>
    <p:sldId id="287" r:id="rId35"/>
    <p:sldId id="267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B31B4-478A-4109-8B83-688E5160AB48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260D5-5B20-4926-9B67-417038B984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B31B4-478A-4109-8B83-688E5160AB48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260D5-5B20-4926-9B67-417038B984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B31B4-478A-4109-8B83-688E5160AB48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260D5-5B20-4926-9B67-417038B984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B31B4-478A-4109-8B83-688E5160AB48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260D5-5B20-4926-9B67-417038B984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B31B4-478A-4109-8B83-688E5160AB48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260D5-5B20-4926-9B67-417038B984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B31B4-478A-4109-8B83-688E5160AB48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260D5-5B20-4926-9B67-417038B984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B31B4-478A-4109-8B83-688E5160AB48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260D5-5B20-4926-9B67-417038B984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B31B4-478A-4109-8B83-688E5160AB48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260D5-5B20-4926-9B67-417038B984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B31B4-478A-4109-8B83-688E5160AB48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260D5-5B20-4926-9B67-417038B984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B31B4-478A-4109-8B83-688E5160AB48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260D5-5B20-4926-9B67-417038B984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B31B4-478A-4109-8B83-688E5160AB48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260D5-5B20-4926-9B67-417038B984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FB31B4-478A-4109-8B83-688E5160AB48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E260D5-5B20-4926-9B67-417038B9846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gif"/><Relationship Id="rId5" Type="http://schemas.openxmlformats.org/officeDocument/2006/relationships/image" Target="../media/image14.gif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gif"/><Relationship Id="rId5" Type="http://schemas.openxmlformats.org/officeDocument/2006/relationships/image" Target="../media/image30.gif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gif"/><Relationship Id="rId4" Type="http://schemas.openxmlformats.org/officeDocument/2006/relationships/image" Target="../media/image3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gif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43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gif"/><Relationship Id="rId4" Type="http://schemas.openxmlformats.org/officeDocument/2006/relationships/image" Target="../media/image51.gi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user\&#1052;&#1086;&#1080;%20&#1076;&#1086;&#1082;&#1091;&#1084;&#1077;&#1085;&#1090;&#1099;\Downloads\&#1063;&#1072;&#1081;&#1082;&#1086;&#1074;&#1089;&#1082;&#1080;&#1081;%20-%20&#1042;&#1072;&#1083;&#1100;&#1089;%20&#1094;&#1074;&#1077;&#1090;&#1086;&#1074;%20&#1080;&#1079;%20&#1073;&#1072;&#1083;&#1077;&#1090;&#1072;%20%20&#1065;&#1077;&#1083;&#1082;&#1091;&#1085;&#1095;&#1080;&#1082;%20(mp3ostrov.com).mp3" TargetMode="Externa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gif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7.jpeg"/><Relationship Id="rId4" Type="http://schemas.openxmlformats.org/officeDocument/2006/relationships/image" Target="../media/image6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gif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gif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0.jpeg"/><Relationship Id="rId4" Type="http://schemas.openxmlformats.org/officeDocument/2006/relationships/image" Target="../media/image79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gif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gi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gif"/><Relationship Id="rId5" Type="http://schemas.openxmlformats.org/officeDocument/2006/relationships/image" Target="../media/image14.gif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gif"/><Relationship Id="rId5" Type="http://schemas.openxmlformats.org/officeDocument/2006/relationships/image" Target="../media/image19.gif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http://lisyonok.ucoz.ru/_ld/0/8314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285992"/>
            <a:ext cx="9144000" cy="457200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42844" y="214290"/>
            <a:ext cx="8786874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400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«Для чего нужны </a:t>
            </a:r>
            <a:r>
              <a:rPr lang="ru-RU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цветы ?»</a:t>
            </a:r>
            <a:endParaRPr lang="ru-RU" sz="2800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Презентацию подготовила команда</a:t>
            </a:r>
          </a:p>
          <a:p>
            <a:pPr algn="ctr"/>
            <a:r>
              <a:rPr lang="ru-RU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«Божья коровка»</a:t>
            </a:r>
          </a:p>
          <a:p>
            <a:pPr algn="ctr"/>
            <a:r>
              <a:rPr lang="ru-RU" sz="28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Зеленогайского</a:t>
            </a:r>
            <a:r>
              <a:rPr lang="ru-RU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филиала МБОУ </a:t>
            </a:r>
            <a:r>
              <a:rPr lang="ru-RU" sz="28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Заворонежской</a:t>
            </a:r>
            <a:r>
              <a:rPr lang="ru-RU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СОШ</a:t>
            </a:r>
          </a:p>
          <a:p>
            <a:pPr algn="ctr"/>
            <a:r>
              <a:rPr lang="ru-RU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Координатор: </a:t>
            </a:r>
            <a:r>
              <a:rPr lang="ru-RU" sz="28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Балалыкина</a:t>
            </a:r>
            <a:r>
              <a:rPr lang="ru-RU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Е.В.</a:t>
            </a:r>
            <a:endParaRPr lang="ru-RU" sz="28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14282" y="642918"/>
            <a:ext cx="86439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РЕВЕНЬ – используется для приготовления сока, напитка, компота, варенья.</a:t>
            </a:r>
          </a:p>
        </p:txBody>
      </p:sp>
      <p:pic>
        <p:nvPicPr>
          <p:cNvPr id="28677" name="Picture 5" descr="Картинки по запросу картинки ревень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7950" y="4572008"/>
            <a:ext cx="2619375" cy="1743076"/>
          </a:xfrm>
          <a:prstGeom prst="rect">
            <a:avLst/>
          </a:prstGeom>
          <a:noFill/>
        </p:spPr>
      </p:pic>
      <p:pic>
        <p:nvPicPr>
          <p:cNvPr id="28679" name="Picture 7" descr="http://uarp.org/upload/wysiwyg/5%20(%D0%9A%D0%BE%D0%BF%D0%B8%D1%80%D0%BE%D0%B2%D0%B0%D1%82%D1%8C)_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4546" y="2714620"/>
            <a:ext cx="3929090" cy="3629037"/>
          </a:xfrm>
          <a:prstGeom prst="rect">
            <a:avLst/>
          </a:prstGeom>
          <a:noFill/>
        </p:spPr>
      </p:pic>
      <p:pic>
        <p:nvPicPr>
          <p:cNvPr id="28681" name="Picture 9" descr="Картинки по запросу картинки ревень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4929198"/>
            <a:ext cx="1928826" cy="1447801"/>
          </a:xfrm>
          <a:prstGeom prst="rect">
            <a:avLst/>
          </a:prstGeom>
          <a:noFill/>
        </p:spPr>
      </p:pic>
      <p:pic>
        <p:nvPicPr>
          <p:cNvPr id="10" name="Picture 2" descr="http://img.ii4.ru/images/2014/05/21/498432_korowka1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1714512" cy="571504"/>
          </a:xfrm>
          <a:prstGeom prst="rect">
            <a:avLst/>
          </a:prstGeom>
          <a:noFill/>
        </p:spPr>
      </p:pic>
      <p:pic>
        <p:nvPicPr>
          <p:cNvPr id="11" name="Picture 4" descr="http://img.ii4.ru/images/2014/05/21/498434_korowka2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72396" y="6286497"/>
            <a:ext cx="1571604" cy="5715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000232" y="952954"/>
            <a:ext cx="64294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/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0" y="642919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как лекарственные растения:</a:t>
            </a:r>
          </a:p>
        </p:txBody>
      </p:sp>
      <p:pic>
        <p:nvPicPr>
          <p:cNvPr id="32773" name="Picture 5" descr="Картинки по запросу картинки лекарственных растени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714488"/>
            <a:ext cx="2838452" cy="2571768"/>
          </a:xfrm>
          <a:prstGeom prst="rect">
            <a:avLst/>
          </a:prstGeom>
          <a:noFill/>
        </p:spPr>
      </p:pic>
      <p:pic>
        <p:nvPicPr>
          <p:cNvPr id="32775" name="Picture 7" descr="Картинки по запросу картинки лекарственных растений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7554" y="2714620"/>
            <a:ext cx="2286016" cy="3000396"/>
          </a:xfrm>
          <a:prstGeom prst="rect">
            <a:avLst/>
          </a:prstGeom>
          <a:noFill/>
        </p:spPr>
      </p:pic>
      <p:pic>
        <p:nvPicPr>
          <p:cNvPr id="32777" name="Picture 9" descr="Картинки по запросу картинки лекарственных растений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00760" y="4143380"/>
            <a:ext cx="3000396" cy="2357454"/>
          </a:xfrm>
          <a:prstGeom prst="rect">
            <a:avLst/>
          </a:prstGeom>
          <a:noFill/>
        </p:spPr>
      </p:pic>
      <p:pic>
        <p:nvPicPr>
          <p:cNvPr id="12" name="Picture 2" descr="http://img.ii4.ru/images/2014/05/21/498432_korowka1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214346" y="5715016"/>
            <a:ext cx="2500330" cy="857256"/>
          </a:xfrm>
          <a:prstGeom prst="rect">
            <a:avLst/>
          </a:prstGeom>
          <a:noFill/>
        </p:spPr>
      </p:pic>
      <p:pic>
        <p:nvPicPr>
          <p:cNvPr id="13" name="Picture 4" descr="http://img.ii4.ru/images/2014/05/21/498434_korowka2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072330" y="0"/>
            <a:ext cx="2357422" cy="10001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AutoShape 2" descr="Картинки по запросу картинки календул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9940" name="AutoShape 4" descr="Картинки по запросу картинки календул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9942" name="AutoShape 6" descr="Картинки по запросу картинки календул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9944" name="AutoShape 8" descr="Картинки по запросу картинки календул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9946" name="AutoShape 10" descr="Картинки по запросу картинки календул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9948" name="Picture 12" descr="Картинки по запросу картинки календулы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214554"/>
            <a:ext cx="2714644" cy="2205041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214282" y="214290"/>
            <a:ext cx="864399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КАЛЕНДУЛА – в медицине применяется как ранозаживляющее, противовоспалительное, антисептическое средство наружно и внутрь. Применяется при лечении ангины, органов пищеварения, благоприятно действует при болезни желудка и печени.</a:t>
            </a:r>
          </a:p>
        </p:txBody>
      </p:sp>
      <p:pic>
        <p:nvPicPr>
          <p:cNvPr id="39950" name="Picture 14" descr="Картинки по запросу картинки календулы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7554" y="3214686"/>
            <a:ext cx="2571752" cy="2024067"/>
          </a:xfrm>
          <a:prstGeom prst="rect">
            <a:avLst/>
          </a:prstGeom>
          <a:noFill/>
        </p:spPr>
      </p:pic>
      <p:pic>
        <p:nvPicPr>
          <p:cNvPr id="39952" name="Picture 16" descr="Картинки по запросу картинки календулы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43636" y="4786322"/>
            <a:ext cx="2628900" cy="1743076"/>
          </a:xfrm>
          <a:prstGeom prst="rect">
            <a:avLst/>
          </a:prstGeom>
          <a:noFill/>
        </p:spPr>
      </p:pic>
      <p:pic>
        <p:nvPicPr>
          <p:cNvPr id="14" name="Picture 2" descr="http://img.ii4.ru/images/2014/05/21/498432_korowka1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6000768"/>
            <a:ext cx="2857488" cy="8572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0034" y="214290"/>
            <a:ext cx="821537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ТЫСЯЧЕЛИСТНИК – используется при лечении заболеваний желудочно-кишечного тракта, печени, почек, язве желудка, геморрое. Размятую траву прикладывают к ранам, порезам и ушибам.</a:t>
            </a:r>
          </a:p>
        </p:txBody>
      </p:sp>
      <p:pic>
        <p:nvPicPr>
          <p:cNvPr id="40962" name="Picture 2" descr="Картинки по запросу картинки тысячелистни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857364"/>
            <a:ext cx="3571900" cy="2500330"/>
          </a:xfrm>
          <a:prstGeom prst="rect">
            <a:avLst/>
          </a:prstGeom>
          <a:noFill/>
        </p:spPr>
      </p:pic>
      <p:pic>
        <p:nvPicPr>
          <p:cNvPr id="40964" name="Picture 4" descr="Картинки по запросу картинки тысячелистник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2357430"/>
            <a:ext cx="2928958" cy="1857388"/>
          </a:xfrm>
          <a:prstGeom prst="rect">
            <a:avLst/>
          </a:prstGeom>
          <a:noFill/>
        </p:spPr>
      </p:pic>
      <p:pic>
        <p:nvPicPr>
          <p:cNvPr id="40966" name="Picture 6" descr="Картинки по запросу картинки тысячелистник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4500570"/>
            <a:ext cx="2857520" cy="2062165"/>
          </a:xfrm>
          <a:prstGeom prst="rect">
            <a:avLst/>
          </a:prstGeom>
          <a:noFill/>
        </p:spPr>
      </p:pic>
      <p:pic>
        <p:nvPicPr>
          <p:cNvPr id="40968" name="Picture 8" descr="Картинки по запросу картинки тысячелистник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72066" y="4572008"/>
            <a:ext cx="3000396" cy="2071702"/>
          </a:xfrm>
          <a:prstGeom prst="rect">
            <a:avLst/>
          </a:prstGeom>
          <a:noFill/>
        </p:spPr>
      </p:pic>
      <p:pic>
        <p:nvPicPr>
          <p:cNvPr id="10" name="Picture 2" descr="http://img.ii4.ru/images/2014/05/21/498432_korowka1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20" y="1643050"/>
            <a:ext cx="1857388" cy="571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28662" y="285728"/>
            <a:ext cx="764386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92D05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РОМАШКА- настой из соцветий ромашки используется при заболеваниях желудка, кишечника, печени, для полоскания горла при ангинах, аллергии.</a:t>
            </a:r>
            <a:endParaRPr lang="ru-RU" sz="2400" b="1" dirty="0" smtClean="0">
              <a:solidFill>
                <a:srgbClr val="92D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986" name="Picture 2" descr="Картинки по запросу картинки ромашк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428868"/>
            <a:ext cx="4071934" cy="3786214"/>
          </a:xfrm>
          <a:prstGeom prst="rect">
            <a:avLst/>
          </a:prstGeom>
          <a:noFill/>
        </p:spPr>
      </p:pic>
      <p:pic>
        <p:nvPicPr>
          <p:cNvPr id="41988" name="Picture 4" descr="Картинки по запросу картинки ромашк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3214686"/>
            <a:ext cx="4500594" cy="3071834"/>
          </a:xfrm>
          <a:prstGeom prst="rect">
            <a:avLst/>
          </a:prstGeom>
          <a:noFill/>
        </p:spPr>
      </p:pic>
      <p:pic>
        <p:nvPicPr>
          <p:cNvPr id="7" name="Picture 2" descr="http://img.ii4.ru/images/2014/05/21/498432_korowka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286496"/>
            <a:ext cx="1714512" cy="571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28926" y="1142984"/>
            <a:ext cx="5643602" cy="178595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Обязательным элементом любой школы является внешнее и внутреннее озеленение. </a:t>
            </a:r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1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У нас на школьном  участке</a:t>
            </a:r>
            <a:br>
              <a:rPr lang="ru-RU" sz="31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  две клумбы.                              Одна клумба засажена многолетними </a:t>
            </a:r>
            <a:br>
              <a:rPr lang="ru-RU" sz="31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цветами. </a:t>
            </a:r>
            <a:br>
              <a:rPr lang="ru-RU" sz="31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Вот какие многолетники растут на нашей клумбе:</a:t>
            </a:r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6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4" descr="http://img1.liveinternet.ru/images/attach/c/1/61/264/61264447_1449277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42984"/>
            <a:ext cx="3357586" cy="5500726"/>
          </a:xfrm>
          <a:prstGeom prst="rect">
            <a:avLst/>
          </a:prstGeom>
          <a:noFill/>
        </p:spPr>
      </p:pic>
      <p:pic>
        <p:nvPicPr>
          <p:cNvPr id="7" name="Picture 4" descr="http://img.ii4.ru/images/2014/05/21/498434_korowka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00958" y="0"/>
            <a:ext cx="1928794" cy="714356"/>
          </a:xfrm>
          <a:prstGeom prst="rect">
            <a:avLst/>
          </a:prstGeom>
          <a:noFill/>
        </p:spPr>
      </p:pic>
      <p:pic>
        <p:nvPicPr>
          <p:cNvPr id="8" name="Picture 2" descr="http://img.ii4.ru/images/2014/05/21/498432_korowka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728" y="6000768"/>
            <a:ext cx="2786082" cy="8572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19" y="214290"/>
            <a:ext cx="4369395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 descr="Картинки по запросу анимационные картинки божья коровк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43834" y="0"/>
            <a:ext cx="1500167" cy="1393500"/>
          </a:xfrm>
          <a:prstGeom prst="rect">
            <a:avLst/>
          </a:prstGeom>
          <a:noFill/>
        </p:spPr>
      </p:pic>
      <p:pic>
        <p:nvPicPr>
          <p:cNvPr id="7174" name="Picture 6" descr="Ирис СОРНБЕРД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3500438"/>
            <a:ext cx="3714776" cy="3143272"/>
          </a:xfrm>
          <a:prstGeom prst="rect">
            <a:avLst/>
          </a:prstGeom>
          <a:noFill/>
        </p:spPr>
      </p:pic>
      <p:pic>
        <p:nvPicPr>
          <p:cNvPr id="7176" name="Picture 8" descr="http://flowers.cveti-sadi.ru/files/2010/06/Irispseudacorus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72198" y="4214793"/>
            <a:ext cx="2643206" cy="2643207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5357818" y="1428736"/>
            <a:ext cx="35719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Цветы ирисы в народе ласково называют касатиками, петушками. Ирисы  принадлежат к семейству Ирисовых. 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AutoShape 2" descr="Картинки по запросу картинки василек подбеленны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08" name="AutoShape 4" descr="Картинки по запросу картинки василек подбеленны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10" name="AutoShape 6" descr="Картинки по запросу картинки василек подбеленны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7112" name="Picture 8" descr="http://17.img.avito.st/1280x960/16828485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7"/>
            <a:ext cx="4643470" cy="3286148"/>
          </a:xfrm>
          <a:prstGeom prst="rect">
            <a:avLst/>
          </a:prstGeom>
          <a:noFill/>
        </p:spPr>
      </p:pic>
      <p:pic>
        <p:nvPicPr>
          <p:cNvPr id="47116" name="Picture 12" descr="http://cs621716.vk.me/v621716924/392f1/J2iDAFYtzW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3786190"/>
            <a:ext cx="4252902" cy="2814628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5072066" y="285728"/>
            <a:ext cx="385765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Сентябринки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вид многолетних травянистых </a:t>
            </a:r>
            <a:r>
              <a:rPr lang="ru-RU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растений,которые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по-научному называются астра </a:t>
            </a:r>
            <a:r>
              <a:rPr lang="ru-RU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новобельгийская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или виргинская. Но в народе эти неприхотливые многолетники все называют просто </a:t>
            </a:r>
            <a:r>
              <a:rPr lang="ru-RU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сентябринками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9" name="Picture 2" descr="http://img.ii4.ru/images/2014/05/21/498432_korowka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215082"/>
            <a:ext cx="1714480" cy="642918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285720" y="3857628"/>
            <a:ext cx="428628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Летом они растут и служат в качестве зелёного бордюра, а цветение начинается только в сентябре и продолжается до поздней осени. Осенними погожими днями эти цветы очень красивы, даже бабочки на них откуда-то слетаются.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7120" name="Picture 16" descr="http://www.gifss.es/insectos/mariposas/mariposa-04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4217744">
            <a:off x="7000892" y="2786058"/>
            <a:ext cx="1171575" cy="1104901"/>
          </a:xfrm>
          <a:prstGeom prst="rect">
            <a:avLst/>
          </a:prstGeom>
          <a:noFill/>
        </p:spPr>
      </p:pic>
      <p:pic>
        <p:nvPicPr>
          <p:cNvPr id="47122" name="Picture 18" descr="http://www.gifss.es/insectos/mariposas/mariposa-04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696236">
            <a:off x="928662" y="3071810"/>
            <a:ext cx="1171575" cy="11049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AutoShape 2" descr="Картинки по запросу картинки василек подбеленны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8132" name="Picture 4" descr="http://shop.greensib.ru/assets/galleries/1615/big_cv_dealbat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3" y="2071678"/>
            <a:ext cx="6072230" cy="456723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85720" y="357166"/>
            <a:ext cx="66437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Один из наиболее эффектных васильков, так как у него не только красивые </a:t>
            </a:r>
            <a:r>
              <a:rPr lang="ru-RU" sz="2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ярко-розовые</a:t>
            </a:r>
            <a:r>
              <a:rPr lang="ru-RU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цветы, но и великолепные листья.</a:t>
            </a:r>
            <a:endParaRPr lang="ru-RU" sz="24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357950" y="1928802"/>
            <a:ext cx="278605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Многолетние васильки отличаются нетребовательностью, легко размножаются, практически не болеют. Все многолетние васильки отличаются долголетием. Без деления и пересадок они будут украшать ваш цветник 7—10 лет.</a:t>
            </a:r>
            <a:endParaRPr lang="ru-RU" sz="20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6" name="Picture 4" descr="http://ytulip.com/wp-content/gallery/lupins/lupins-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357562"/>
            <a:ext cx="4500594" cy="3286124"/>
          </a:xfrm>
          <a:prstGeom prst="rect">
            <a:avLst/>
          </a:prstGeom>
          <a:noFill/>
        </p:spPr>
      </p:pic>
      <p:pic>
        <p:nvPicPr>
          <p:cNvPr id="4" name="Рисунок 3" descr="http://www.usadbaonline.ru/images/cms-image-000010706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214290"/>
            <a:ext cx="4143404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14282" y="142852"/>
            <a:ext cx="442915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Растение люпин (</a:t>
            </a:r>
            <a:r>
              <a:rPr lang="ru-RU" sz="2400" b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Lupinus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 или "волчьи бобы" известно с глубокой древности. Название </a:t>
            </a:r>
            <a:r>
              <a:rPr lang="ru-RU" sz="2400" b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Lupinus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образовано от латинского слова "люпус" – «волк». 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857752" y="3357562"/>
            <a:ext cx="400052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Люпин – не только очень красивое, но и </a:t>
            </a:r>
            <a:r>
              <a:rPr lang="ru-RU" sz="2400" b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чрезвычай-но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полезное для садоводов растение.  Люпин богат белковыми веществами. А еще люпин относится к лекарственным растениям.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1"/>
          <p:cNvSpPr>
            <a:spLocks noChangeArrowheads="1"/>
          </p:cNvSpPr>
          <p:nvPr/>
        </p:nvSpPr>
        <p:spPr bwMode="auto">
          <a:xfrm>
            <a:off x="214282" y="500042"/>
            <a:ext cx="8501122" cy="6124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b="1" dirty="0" smtClean="0">
              <a:solidFill>
                <a:srgbClr val="00B05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b="1" dirty="0" smtClean="0">
              <a:solidFill>
                <a:srgbClr val="00B05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Цветоводство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 отрасль человеческой деятельности является неотъемлемой составной частью всего растениеводства. Оно охватывает специфическую группу растений, которые не используются в качестве продуктов питания или для удовлетворения каких либо других материальных потребностей, а служат эстетическими источниками облагораживания окружающей среды и интерьеров помещений.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03" name="Picture 3" descr="http://99px.ru/sstorage/3/2015/07/temp_image_30907152042103887534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214291"/>
            <a:ext cx="8143932" cy="3000396"/>
          </a:xfrm>
          <a:prstGeom prst="rect">
            <a:avLst/>
          </a:prstGeom>
          <a:noFill/>
        </p:spPr>
      </p:pic>
      <p:pic>
        <p:nvPicPr>
          <p:cNvPr id="4" name="Чайковский - Вальс цветов из балета  Щелкунчик (mp3ostrov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571472" y="285728"/>
            <a:ext cx="714380" cy="714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36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214290"/>
            <a:ext cx="478634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  </a:t>
            </a:r>
            <a:r>
              <a:rPr lang="ru-RU" sz="20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Нивяники длительно цветут почти всё лето, в том числе и в день Ивана Купалы. Этот белоснежный цветок с золотой серединкой является символом Солнца, за что растение получило названия «Иванов цвет», «</a:t>
            </a:r>
            <a:r>
              <a:rPr lang="ru-RU" sz="2000" b="1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солнешник</a:t>
            </a:r>
            <a:r>
              <a:rPr lang="ru-RU" sz="20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». А ещё нивяник зовут в народе «золотистый цветок», «белица-трава»... </a:t>
            </a:r>
            <a:endParaRPr lang="ru-RU" sz="2000" b="1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143504" y="2413338"/>
            <a:ext cx="400049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0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Нивяник обыкновенный не только очень красив, но и полезен для здоровья. Хотя научная медицина нивяником не пользуется. А вот в народе нивяник считают целебным. Собирают для лечебных целей траву этого растения (стебли, листья, цветки). </a:t>
            </a:r>
            <a:endParaRPr lang="ru-RU" sz="2000" b="1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0178" name="Picture 2" descr="http://zelenuha.ru/images/b/b/ehti-raznye-romashki-nash-ljubimyj-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143248"/>
            <a:ext cx="4643470" cy="3429024"/>
          </a:xfrm>
          <a:prstGeom prst="rect">
            <a:avLst/>
          </a:prstGeom>
          <a:noFill/>
        </p:spPr>
      </p:pic>
      <p:pic>
        <p:nvPicPr>
          <p:cNvPr id="10" name="Рисунок 9" descr="http://s7.hostingkartinok.com/uploads/images/2015/02/779c79938e9fdc68decffb681f42ff91.gif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 rot="20526919">
            <a:off x="5908277" y="53409"/>
            <a:ext cx="2543175" cy="2124075"/>
          </a:xfrm>
          <a:prstGeom prst="rect">
            <a:avLst/>
          </a:prstGeom>
          <a:noFill/>
        </p:spPr>
      </p:pic>
      <p:pic>
        <p:nvPicPr>
          <p:cNvPr id="11" name="Рисунок 10" descr="http://s7.hostingkartinok.com/uploads/images/2015/02/779c79938e9fdc68decffb681f42ff91.gif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 rot="14816421">
            <a:off x="6611365" y="4516850"/>
            <a:ext cx="2543175" cy="21240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71480"/>
            <a:ext cx="8229600" cy="857248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Некоторые декоративные растения</a:t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 могут произрастать в открытом грунте.</a:t>
            </a:r>
            <a:endParaRPr lang="ru-RU" sz="28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698" name="Picture 2" descr="http://animaciatop.ru/pictures/lineiki/razdeliteli-474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571612"/>
            <a:ext cx="8429684" cy="1357322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642910" y="2786058"/>
            <a:ext cx="757242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 	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Их выращивают в теплицах, оранжереях, в освещённых местах, жилых и общественных помещений.</a:t>
            </a:r>
            <a:endParaRPr lang="ru-RU" sz="2800" dirty="0"/>
          </a:p>
        </p:txBody>
      </p:sp>
      <p:sp>
        <p:nvSpPr>
          <p:cNvPr id="11266" name="AutoShape 2" descr="Картинки по запросу картинки теплицы с цветам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68" name="AutoShape 4" descr="Картинки по запросу картинки теплицы с цветам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70" name="AutoShape 6" descr="Картинки по запросу картинки теплицы с цветам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72" name="Picture 8" descr="http://moneymakerfactory.ru/Pics/biznes_po_vyiraschivaniyu_tsvetov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4357694"/>
            <a:ext cx="3200400" cy="2314575"/>
          </a:xfrm>
          <a:prstGeom prst="rect">
            <a:avLst/>
          </a:prstGeom>
          <a:noFill/>
        </p:spPr>
      </p:pic>
      <p:pic>
        <p:nvPicPr>
          <p:cNvPr id="11274" name="Picture 10" descr="http://pressa.irk.ru/images/editions/pt/2009/n9/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2066" y="4357694"/>
            <a:ext cx="3143272" cy="2286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00034" y="214290"/>
            <a:ext cx="821537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Родина таких растений – тёплые страны. Чтобы наши зелёные друзья всегда были здоровыми и красивыми, мы должны создать для них благоприятные условия для роста и цветения (освещение, температура, влажность воздуха).</a:t>
            </a:r>
            <a:endParaRPr lang="ru-RU" sz="2800" dirty="0"/>
          </a:p>
        </p:txBody>
      </p:sp>
      <p:pic>
        <p:nvPicPr>
          <p:cNvPr id="10244" name="Picture 4" descr="https://encrypted-tbn3.gstatic.com/images?q=tbn:ANd9GcTViR7e4gsVqpiJDMdhmybSVBonlkNCMN6zE30367rGTpJM78Oz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071810"/>
            <a:ext cx="3286148" cy="2643206"/>
          </a:xfrm>
          <a:prstGeom prst="rect">
            <a:avLst/>
          </a:prstGeom>
          <a:noFill/>
        </p:spPr>
      </p:pic>
      <p:pic>
        <p:nvPicPr>
          <p:cNvPr id="10246" name="Picture 6" descr="Картинки по запросу анимационные картинки комнатных растений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8992" y="3500438"/>
            <a:ext cx="2928958" cy="2928958"/>
          </a:xfrm>
          <a:prstGeom prst="rect">
            <a:avLst/>
          </a:prstGeom>
          <a:noFill/>
        </p:spPr>
      </p:pic>
      <p:pic>
        <p:nvPicPr>
          <p:cNvPr id="10248" name="Picture 8" descr="Картинки по запросу картинки комнатных растений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43702" y="3714752"/>
            <a:ext cx="2271715" cy="28908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285728"/>
            <a:ext cx="87154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Мы решили познакомиться с комнатными растениями нашего класса. Составили план и обратились к различным источникам информации.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http://i65.fastpic.ru/big/2014/0810/b2/cf1ab99789ebee20240b01f8e2d14ab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571612"/>
            <a:ext cx="2143140" cy="1928826"/>
          </a:xfrm>
          <a:prstGeom prst="rect">
            <a:avLst/>
          </a:prstGeom>
          <a:noFill/>
        </p:spPr>
      </p:pic>
      <p:pic>
        <p:nvPicPr>
          <p:cNvPr id="9220" name="Picture 4" descr="http://www.bookblack.ru/images/ozon/25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0430" y="2928934"/>
            <a:ext cx="2357454" cy="3248031"/>
          </a:xfrm>
          <a:prstGeom prst="rect">
            <a:avLst/>
          </a:prstGeom>
          <a:noFill/>
        </p:spPr>
      </p:pic>
      <p:pic>
        <p:nvPicPr>
          <p:cNvPr id="14338" name="Picture 2" descr="http://s4.pic4you.ru/y2014/08-13/12216/454403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4357694"/>
            <a:ext cx="2451275" cy="2500306"/>
          </a:xfrm>
          <a:prstGeom prst="rect">
            <a:avLst/>
          </a:prstGeom>
          <a:noFill/>
        </p:spPr>
      </p:pic>
      <p:pic>
        <p:nvPicPr>
          <p:cNvPr id="14340" name="Picture 4" descr="https://encrypted-tbn0.gstatic.com/images?q=tbn:ANd9GcRS19hFfZl8BgoKrg-KWNz9gDZRfBH1PdA_t6L4FdgmUDt8vLNE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58016" y="4143380"/>
            <a:ext cx="1809750" cy="25336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myfl.ru/files/u2717/blog/nefrolepsis_06.05.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4071966" cy="35719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500562" y="2214554"/>
            <a:ext cx="464343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	Растение </a:t>
            </a:r>
            <a:r>
              <a:rPr lang="ru-RU" sz="2400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нефролепис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 является представителем 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папоротни-ков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 </a:t>
            </a:r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Родина </a:t>
            </a:r>
            <a:r>
              <a:rPr lang="ru-RU" sz="2400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нефролеписа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 — восточные и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юго-восточныетропические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реги-оны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Евразии. 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5000636"/>
            <a:ext cx="85725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	Этот </a:t>
            </a:r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папоротник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 очень вынослив и неприхотлив, выращивать его легко и интересно. Его простота выращивания, неприхотливость и отличные показатели роста делают </a:t>
            </a:r>
            <a:r>
              <a:rPr lang="ru-RU" sz="2400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нефролепис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 очень популярным.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00562" y="214290"/>
            <a:ext cx="435771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	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Угадайте, какое широко известное комнатное растение произрастало в доисторических лесах еще в те времена, когда по Земле бродили динозавры? Конечно же, это папоротник.</a:t>
            </a:r>
            <a:endParaRPr 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357686" y="357166"/>
            <a:ext cx="442915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	</a:t>
            </a:r>
            <a:r>
              <a:rPr lang="ru-RU" sz="2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Сансевьера</a:t>
            </a:r>
            <a:r>
              <a:rPr lang="ru-RU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или </a:t>
            </a:r>
            <a:r>
              <a:rPr lang="ru-RU" sz="2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сансевиерия</a:t>
            </a:r>
            <a:r>
              <a:rPr lang="ru-RU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– один из чемпионов по производству кислорода среди домашних растений, одновременно это растение поглощает из воздуха вредные для здоровья вещества. За полосатые, жесткие и длинные листья </a:t>
            </a:r>
            <a:r>
              <a:rPr lang="ru-RU" sz="2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сансевьера</a:t>
            </a:r>
            <a:r>
              <a:rPr lang="ru-RU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получила в народе название «щучий хвост». </a:t>
            </a:r>
            <a:endParaRPr lang="ru-RU" sz="24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28662" y="4572008"/>
            <a:ext cx="728667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	</a:t>
            </a:r>
            <a:r>
              <a:rPr lang="ru-RU" sz="2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Сансевьера</a:t>
            </a:r>
            <a:r>
              <a:rPr lang="ru-RU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неприхотлива в уходе, с успехом выращивается начинающими цветоводами. Это растение очень декоративно, эффектно смотрится в помещении, часто выращивается и дома, и в офисах и зимних садах.</a:t>
            </a:r>
            <a:endParaRPr lang="ru-RU" sz="24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http://i032.radikal.ru/0712/76/7484ee2c130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571480"/>
            <a:ext cx="4000528" cy="3143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10" name="Picture 6" descr="http://babushka.ua/sites/default/files/files/articles/20288_Survivor_Salmon-Senta_enlxn_en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214686"/>
            <a:ext cx="3643338" cy="321471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14282" y="214290"/>
            <a:ext cx="742955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	В далеком XVII веке экзотическое растение из Южной Африки впервые посетило Европу… Это чудо природы получило название «герань» (</a:t>
            </a:r>
            <a:r>
              <a:rPr lang="ru-RU" b="1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Geranium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africanum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), и по сей день это растение живет в нашем климате как комнатное и пользуется огромной популярностью.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 </a:t>
            </a:r>
            <a:b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</a:b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786050" y="1857364"/>
            <a:ext cx="614366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	Если герань есть в доме, ему не страшны наговоры, зависть, насилие и злость. Это, своего рода, оберег для всей семьи, который приносит только мир, гармонию и любовь. Причем касается это не только взрослых, но и детей. Яркий цветок несет в себе заряд положительной энергии,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214678" y="4000504"/>
            <a:ext cx="5643602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	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Герань оказывает добрую службу и «благодарность» своим хозяевам, очищая воздух от вредоносных примесей и неприятных запахов. Несмотря на то, что листья герани имеют довольно специфический запах, это непревзойденное растение обладает седативными, антибактериальными, противовоспалительными свойствами.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http://sad-okolo-doma.ru/wp-content/uploads/2012/04/dekabrist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285992"/>
            <a:ext cx="4781550" cy="3781425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71472" y="500042"/>
            <a:ext cx="664373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000" b="1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Шлюмбергеру</a:t>
            </a:r>
            <a:r>
              <a:rPr lang="ru-RU" sz="20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называют </a:t>
            </a:r>
            <a:r>
              <a:rPr lang="ru-RU" sz="2000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Декабристом</a:t>
            </a:r>
            <a:r>
              <a:rPr lang="ru-RU" sz="20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 и </a:t>
            </a:r>
            <a:r>
              <a:rPr lang="ru-RU" sz="2000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Рождественским кактусом</a:t>
            </a:r>
            <a:r>
              <a:rPr lang="ru-RU" sz="20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 из-за времени цветения: с ноября-декабря до самого конца января.</a:t>
            </a:r>
            <a:endParaRPr lang="ru-RU" sz="2000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214942" y="1857364"/>
            <a:ext cx="3929058" cy="4985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Существует и примета о том, что декабрист болеет после прихода в дом человека с недобрыми намерениями. Если цветок изменил свой внешний вид, стал печальным и безжизненным, то подумайте хорошенько, кто к вам недавно приходил. Скорее всего этот человек нес в себе негативную энергию, которую очень хотел передать вам. Не впускайте больше в дом этого человека, и вы заметите, как цветок сам по себе поправится.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214290"/>
            <a:ext cx="842968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Комнатные растения украшают нашу жизнь, делают наш класс уютнее и теплее. Растения очищают воздух от углекислого газа и пополняют драгоценный запас кислорода. Значит, чем больше комнатных растений в классе, тем чище воздух. </a:t>
            </a:r>
            <a:r>
              <a:rPr lang="ru-RU" sz="2800" b="1" u="sng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Это важно! </a:t>
            </a:r>
            <a:endParaRPr lang="ru-RU" sz="2800" b="1" u="sng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0178" name="Picture 2" descr="http://mirgif.com/jivotnie/animashka_kot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3214686"/>
            <a:ext cx="5143536" cy="34290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285728"/>
            <a:ext cx="792961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	Растения убивают микробов, находящихся в воздухе. Фитонциды, вырабатываемые растениями, улучшают самочувствие, повышают работоспособность. </a:t>
            </a:r>
            <a:r>
              <a:rPr lang="ru-RU" sz="2800" b="1" u="sng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Это необходимо!</a:t>
            </a:r>
            <a:r>
              <a:rPr lang="ru-RU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/>
          </a:p>
        </p:txBody>
      </p:sp>
      <p:pic>
        <p:nvPicPr>
          <p:cNvPr id="49154" name="Picture 2" descr="http://artnow.ru/img/765000/76593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2857496"/>
            <a:ext cx="5310178" cy="37861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85720" y="0"/>
            <a:ext cx="864399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Красивые и трогательные, нежные и ароматные. Все это они, цветы. Зачем же нужны эти прекрасные создания? </a:t>
            </a:r>
            <a:endParaRPr lang="ru-RU" sz="48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6" descr="http://krasivie-kartinki.ru/images/cvety-s-babochkami7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928934"/>
            <a:ext cx="3500462" cy="3929066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428604"/>
            <a:ext cx="821537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	Наших зелёных друзей называют «живыми пылесосами», потому что они собирают комнатную пыль. Чем чище само растение, тем больше оно очищает воздух.</a:t>
            </a:r>
          </a:p>
          <a:p>
            <a:pPr algn="ctr"/>
            <a:r>
              <a:rPr lang="ru-RU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u="sng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Об этом нужно помнить! </a:t>
            </a:r>
            <a:endParaRPr lang="ru-RU" sz="2800" dirty="0"/>
          </a:p>
        </p:txBody>
      </p:sp>
      <p:pic>
        <p:nvPicPr>
          <p:cNvPr id="48132" name="Picture 4" descr="http://www.artlib.ru/objects/gallery_477/artlib_gallery-238792-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2786058"/>
            <a:ext cx="4929222" cy="3786214"/>
          </a:xfrm>
          <a:prstGeom prst="rect">
            <a:avLst/>
          </a:prstGeom>
          <a:noFill/>
        </p:spPr>
      </p:pic>
      <p:pic>
        <p:nvPicPr>
          <p:cNvPr id="48134" name="Picture 6" descr="http://liubavyshka.ru/_ph/35/2/936641150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0"/>
            <a:ext cx="974585" cy="25717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0035" y="428604"/>
            <a:ext cx="835824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    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Весной следующего года мы снова будем помогать старшеклассникам</a:t>
            </a:r>
          </a:p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сажать цветы. И вот какой план посадки цветов на клумбе мы хотим </a:t>
            </a:r>
          </a:p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им предложить.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http://1landscapedesign.ru/wp-content/uploads/2014/03/Sozdanie2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2571744"/>
            <a:ext cx="6215106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Картинки по запросу картинки алиссум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071546"/>
            <a:ext cx="2428908" cy="2071702"/>
          </a:xfrm>
          <a:prstGeom prst="rect">
            <a:avLst/>
          </a:prstGeom>
          <a:noFill/>
        </p:spPr>
      </p:pic>
      <p:pic>
        <p:nvPicPr>
          <p:cNvPr id="45060" name="Picture 4" descr="Картинки по запросу картинки агератум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40" y="1142984"/>
            <a:ext cx="2181225" cy="2038350"/>
          </a:xfrm>
          <a:prstGeom prst="rect">
            <a:avLst/>
          </a:prstGeom>
          <a:noFill/>
        </p:spPr>
      </p:pic>
      <p:pic>
        <p:nvPicPr>
          <p:cNvPr id="45064" name="Picture 8" descr="Картинки по запросу картинки петуния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43570" y="1071546"/>
            <a:ext cx="3214710" cy="2038352"/>
          </a:xfrm>
          <a:prstGeom prst="rect">
            <a:avLst/>
          </a:prstGeom>
          <a:noFill/>
        </p:spPr>
      </p:pic>
      <p:pic>
        <p:nvPicPr>
          <p:cNvPr id="45066" name="Picture 10" descr="Картинки по запросу картинки бархатцы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86116" y="4071942"/>
            <a:ext cx="2466975" cy="1847851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214282" y="3214686"/>
            <a:ext cx="25717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Аллисум скальный.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00430" y="3214686"/>
            <a:ext cx="16430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Агератум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786578" y="3071810"/>
            <a:ext cx="118314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Петуния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643306" y="5929330"/>
            <a:ext cx="16430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Бархатцы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85728"/>
            <a:ext cx="7772400" cy="3314723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	Разведение цветочно-декоративных растений — неутомимый труд, требующий больших знаний, а уход за цветами доставляет каждому большое удовольствие.</a:t>
            </a: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3857628"/>
            <a:ext cx="835824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	Цветы — это красота природы, которая согревает, лечит и радует сердце человека. Цветы дома, на работе, во дворе, в скверах, парках и на улицах не только приятно ласкают наш взор, но и облагораживают человека, пробуждают в нем чувство прекрасного.</a:t>
            </a:r>
            <a:endParaRPr lang="ru-RU" sz="2400" b="1" dirty="0">
              <a:solidFill>
                <a:srgbClr val="92D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клипарт ГИФ бабочки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643050"/>
            <a:ext cx="2857500" cy="1143001"/>
          </a:xfrm>
          <a:prstGeom prst="rect">
            <a:avLst/>
          </a:prstGeom>
          <a:noFill/>
        </p:spPr>
      </p:pic>
      <p:pic>
        <p:nvPicPr>
          <p:cNvPr id="6148" name="Picture 4" descr="клипарт ГИФ бабочки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027624">
            <a:off x="5877861" y="3518633"/>
            <a:ext cx="2857500" cy="1143001"/>
          </a:xfrm>
          <a:prstGeom prst="rect">
            <a:avLst/>
          </a:prstGeom>
          <a:noFill/>
        </p:spPr>
      </p:pic>
      <p:pic>
        <p:nvPicPr>
          <p:cNvPr id="6150" name="Picture 6" descr="https://encrypted-tbn3.gstatic.com/images?q=tbn:ANd9GcQk7IfDilNFGxKyEfnkfxZezjtPL3RS9unph9prEYdAxgNy2cPv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16" y="2357430"/>
            <a:ext cx="2095500" cy="21812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http://s020.radikal.ru/i707/1504/b8/a5a9d0376bc8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28596" y="428603"/>
            <a:ext cx="24288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7158" y="214291"/>
            <a:ext cx="350046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Для чего нужны цветы?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b="1" dirty="0" smtClean="0"/>
              <a:t>Ясно всем – для красоты.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b="1" dirty="0" smtClean="0"/>
              <a:t>Я люблю цветочки рвать, 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b="1" dirty="0" smtClean="0"/>
              <a:t>И в веночек их вплетать.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b="1" dirty="0" smtClean="0"/>
              <a:t>Раз цветок и два цветок –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b="1" dirty="0" smtClean="0"/>
              <a:t>Вот уже готов венок: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b="1" dirty="0" smtClean="0"/>
              <a:t>Очень он красив сейчас,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b="1" dirty="0" smtClean="0"/>
              <a:t>Но увянет через час.</a:t>
            </a:r>
            <a:endParaRPr lang="ru-RU" sz="2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072066" y="214290"/>
            <a:ext cx="4071934" cy="3487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Так зачем губить цветок,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Чтоб на час сплести венок?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Пусть цветы в лугах цветут,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Красоту в наш мир несут.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Пусть посеют семена,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А когда придёт весна,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Яркими цветами вдруг,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Расцветёт зелёный луг.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786050" y="3143248"/>
            <a:ext cx="435771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Для чего нужны цветы?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Ясно всем - для красоты.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Будет больше красоты,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Если зря не рвать цветы. 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http://4put.ru/pictures/max/218/669959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0"/>
            <a:ext cx="8786874" cy="55721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Цветы – это удивительное творение природы, которое радует глаз и вдохновляет поэтов и художников на создание самых красивых произведений. </a:t>
            </a:r>
            <a:r>
              <a:rPr lang="ru-RU" sz="31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1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5846" name="Picture 6" descr="https://lh3.googleusercontent.com/-H08OuBYwBF8/U8VThDk1tdI/AAAAAAAAoug/uDFBZJa4HGw/s850/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3500438"/>
            <a:ext cx="2800638" cy="3071834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500034" y="3071811"/>
            <a:ext cx="37862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«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Придорожные цветы» 1952 г.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</a:b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5848" name="Picture 8" descr="http://img-fotki.yandex.ru/get/6801/83112781.84/0_9ed54_bb234ad5_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0694" y="3533094"/>
            <a:ext cx="2357454" cy="2896301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5072066" y="6429396"/>
            <a:ext cx="30003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«Окно с цветами»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4282" y="1928803"/>
            <a:ext cx="89297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Картины нашего земляка, Герасимова Александра Михайловича.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«Дети Флоры» с давних времен считаются одним из самых лучших и универсальных подарков.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071538" y="1428737"/>
            <a:ext cx="707236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Прекрасные цветы сопровождают человека в разные моменты его жизни. </a:t>
            </a:r>
            <a:endParaRPr lang="ru-RU" sz="24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24" name="Picture 8" descr="http://img811.imageshack.us/img811/1739/03e231c9a61f09xlpng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245814">
            <a:off x="1142976" y="1928802"/>
            <a:ext cx="6858000" cy="46101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928662" y="57148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285728"/>
            <a:ext cx="707236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Для многих людей цветы становятся основой для приятного и полезного увлечения в свободное время. Хобби могут быть самыми разными – это и выращивание цветов в собственном саду, и занятия флористикой, и создание икебан, картин и коллажей из сухоцветов, и украшение собственного дома цветами. </a:t>
            </a:r>
            <a:endParaRPr lang="ru-RU" sz="24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3250" name="Picture 2" descr="http://kcsotm7.social.tomsk.gov.ru/data/news/2015/28.09.2015/23195161_9108b9eb8631256c716ea8d60923d68a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86578" y="-285776"/>
            <a:ext cx="2786082" cy="2928958"/>
          </a:xfrm>
          <a:prstGeom prst="rect">
            <a:avLst/>
          </a:prstGeom>
          <a:noFill/>
        </p:spPr>
      </p:pic>
      <p:pic>
        <p:nvPicPr>
          <p:cNvPr id="532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3357562"/>
            <a:ext cx="2643206" cy="3338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3253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7752" y="3357562"/>
            <a:ext cx="2643206" cy="3281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571472" y="0"/>
            <a:ext cx="8072494" cy="3293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Цветы украшают наш быт, создают радостное настроение, формируют эстетические вкусы.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Но многие цветочные растения, помимо красочного оформления, могут использоваться как пищевые культуры: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796" name="Picture 4" descr="Картинки по запросу цветы используемые в пищу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496"/>
            <a:ext cx="2428892" cy="1785950"/>
          </a:xfrm>
          <a:prstGeom prst="rect">
            <a:avLst/>
          </a:prstGeom>
          <a:noFill/>
        </p:spPr>
      </p:pic>
      <p:pic>
        <p:nvPicPr>
          <p:cNvPr id="33798" name="Picture 6" descr="Картинки по запросу цветы используемые в пищу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1802" y="3857628"/>
            <a:ext cx="2466975" cy="1847851"/>
          </a:xfrm>
          <a:prstGeom prst="rect">
            <a:avLst/>
          </a:prstGeom>
          <a:noFill/>
        </p:spPr>
      </p:pic>
      <p:pic>
        <p:nvPicPr>
          <p:cNvPr id="33800" name="Picture 8" descr="Картинки по запросу цветы используемые в пищу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00760" y="4643446"/>
            <a:ext cx="2452694" cy="1643067"/>
          </a:xfrm>
          <a:prstGeom prst="rect">
            <a:avLst/>
          </a:prstGeom>
          <a:noFill/>
        </p:spPr>
      </p:pic>
      <p:pic>
        <p:nvPicPr>
          <p:cNvPr id="9" name="Picture 2" descr="http://img.ii4.ru/images/2014/05/21/498432_korowka1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6286496"/>
            <a:ext cx="1714512" cy="571504"/>
          </a:xfrm>
          <a:prstGeom prst="rect">
            <a:avLst/>
          </a:prstGeom>
          <a:noFill/>
        </p:spPr>
      </p:pic>
      <p:pic>
        <p:nvPicPr>
          <p:cNvPr id="10" name="Picture 4" descr="http://img.ii4.ru/images/2014/05/21/498434_korowka2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00958" y="0"/>
            <a:ext cx="1928794" cy="7143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http://uhodvdomashnihusloviah.ru/sites/default/files/images/201527051840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786510" y="-13144616"/>
            <a:ext cx="2928958" cy="3071834"/>
          </a:xfrm>
          <a:prstGeom prst="rect">
            <a:avLst/>
          </a:prstGeom>
          <a:noFill/>
        </p:spPr>
      </p:pic>
      <p:pic>
        <p:nvPicPr>
          <p:cNvPr id="5" name="Picture 2" descr="http://uhodvdomashnihusloviah.ru/sites/default/files/images/201527051840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571744"/>
            <a:ext cx="3857652" cy="4000528"/>
          </a:xfrm>
          <a:prstGeom prst="rect">
            <a:avLst/>
          </a:prstGeom>
          <a:noFill/>
        </p:spPr>
      </p:pic>
      <p:pic>
        <p:nvPicPr>
          <p:cNvPr id="6" name="Picture 2" descr="http://uhodvdomashnihusloviah.ru/sites/default/files/images/201527051840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634110" y="-12992216"/>
            <a:ext cx="2928958" cy="307183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000100" y="357166"/>
            <a:ext cx="764386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B05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ФИЗАЛИС – плоды используют в консервной промышленности, а также для приготовления варенья, маринадов, солений, кондитерских изделий. Из зрелых плодов можно получить лимонную кислоту.</a:t>
            </a:r>
          </a:p>
        </p:txBody>
      </p:sp>
      <p:pic>
        <p:nvPicPr>
          <p:cNvPr id="38916" name="Picture 4" descr="http://cucushop.ru/uploads/thumbs/70_1554952_50105-700x50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72132" y="3786190"/>
            <a:ext cx="2543175" cy="2133601"/>
          </a:xfrm>
          <a:prstGeom prst="rect">
            <a:avLst/>
          </a:prstGeom>
          <a:noFill/>
        </p:spPr>
      </p:pic>
      <p:pic>
        <p:nvPicPr>
          <p:cNvPr id="9" name="Picture 2" descr="http://img.ii4.ru/images/2014/05/21/498432_korowka1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1500166" cy="500042"/>
          </a:xfrm>
          <a:prstGeom prst="rect">
            <a:avLst/>
          </a:prstGeom>
          <a:noFill/>
        </p:spPr>
      </p:pic>
      <p:pic>
        <p:nvPicPr>
          <p:cNvPr id="10" name="Picture 4" descr="http://img.ii4.ru/images/2014/05/21/498434_korowka2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00958" y="6143644"/>
            <a:ext cx="1928794" cy="7143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0034" y="357166"/>
            <a:ext cx="864396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НАСТУРЦИЯ – применяют чай из свежих листьев. Листья настурции также используют в свежем виде как источник витаминов в салатах. Молодые мягкие </a:t>
            </a:r>
            <a:r>
              <a:rPr lang="ru-RU" sz="24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плодики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маринуют на зиму.</a:t>
            </a:r>
            <a:endParaRPr lang="ru-RU" sz="24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7890" name="Picture 2" descr="http://i1.otzovik.com/2010/10/21377/img/4138006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357430"/>
            <a:ext cx="5715000" cy="4286250"/>
          </a:xfrm>
          <a:prstGeom prst="rect">
            <a:avLst/>
          </a:prstGeom>
          <a:noFill/>
        </p:spPr>
      </p:pic>
      <p:pic>
        <p:nvPicPr>
          <p:cNvPr id="37892" name="Picture 4" descr="Картинки по запросу картинки настурция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6578" y="4857760"/>
            <a:ext cx="1905000" cy="1590675"/>
          </a:xfrm>
          <a:prstGeom prst="rect">
            <a:avLst/>
          </a:prstGeom>
          <a:noFill/>
        </p:spPr>
      </p:pic>
      <p:pic>
        <p:nvPicPr>
          <p:cNvPr id="7" name="Picture 2" descr="http://img.ii4.ru/images/2014/05/21/498432_korowka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428728" cy="5000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1151</TotalTime>
  <Words>601</Words>
  <Application>Microsoft Office PowerPoint</Application>
  <PresentationFormat>Экран (4:3)</PresentationFormat>
  <Paragraphs>73</Paragraphs>
  <Slides>35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Тема Office</vt:lpstr>
      <vt:lpstr>Презентация PowerPoint</vt:lpstr>
      <vt:lpstr>Презентация PowerPoint</vt:lpstr>
      <vt:lpstr>Презентация PowerPoint</vt:lpstr>
      <vt:lpstr>  Цветы – это удивительное творение природы, которое радует глаз и вдохновляет поэтов и художников на создание самых красивых произведений.  </vt:lpstr>
      <vt:lpstr> «Дети Флоры» с давних времен считаются одним из самых лучших и универсальных подарков.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Обязательным элементом любой школы является внешнее и внутреннее озеленение.   У нас на школьном  участке        две клумбы.                              Одна клумба засажена многолетними  цветами.  Вот какие многолетники растут на нашей клумбе: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Некоторые декоративные растения не могут произрастать в открытом грунте.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Разведение цветочно-декоративных растений — неутомимый труд, требующий больших знаний, а уход за цветами доставляет каждому большое удовольствие.  </vt:lpstr>
      <vt:lpstr>Презентация PowerPoint</vt:lpstr>
      <vt:lpstr>Презентация PowerPoint</vt:lpstr>
    </vt:vector>
  </TitlesOfParts>
  <Company>1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Божья коровка</dc:title>
  <dc:creator>Елена</dc:creator>
  <cp:lastModifiedBy>1</cp:lastModifiedBy>
  <cp:revision>118</cp:revision>
  <dcterms:created xsi:type="dcterms:W3CDTF">2015-11-18T12:09:30Z</dcterms:created>
  <dcterms:modified xsi:type="dcterms:W3CDTF">2022-10-11T16:17:46Z</dcterms:modified>
</cp:coreProperties>
</file>