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2" r:id="rId3"/>
    <p:sldId id="264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Картинки по запросу &quot;картинка ребенок потерялся АУ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334711"/>
            <a:ext cx="2872125" cy="351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39752" y="468668"/>
            <a:ext cx="7463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5400" b="1" dirty="0" smtClean="0">
              <a:solidFill>
                <a:srgbClr val="000000"/>
              </a:solidFill>
              <a:latin typeface="OpenSans"/>
            </a:endParaRPr>
          </a:p>
          <a:p>
            <a:r>
              <a:rPr lang="ru-RU" sz="5400" b="1" dirty="0" smtClean="0">
                <a:solidFill>
                  <a:srgbClr val="000000"/>
                </a:solidFill>
                <a:latin typeface="OpenSans"/>
              </a:rPr>
              <a:t> </a:t>
            </a:r>
          </a:p>
        </p:txBody>
      </p:sp>
      <p:sp>
        <p:nvSpPr>
          <p:cNvPr id="7" name="Стрелка вверх 6"/>
          <p:cNvSpPr/>
          <p:nvPr/>
        </p:nvSpPr>
        <p:spPr>
          <a:xfrm rot="3108991">
            <a:off x="4301989" y="1843738"/>
            <a:ext cx="484632" cy="13805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911668" y="2643384"/>
            <a:ext cx="116891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000000"/>
                </a:solidFill>
                <a:latin typeface="OpenSans"/>
              </a:rPr>
              <a:t>«А</a:t>
            </a:r>
            <a:endParaRPr lang="ru-RU" sz="6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18413" y="1409000"/>
            <a:ext cx="106266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000000"/>
                </a:solidFill>
                <a:latin typeface="OpenSans"/>
              </a:rPr>
              <a:t>У»</a:t>
            </a:r>
            <a:endParaRPr lang="ru-RU" sz="6000" b="1" dirty="0"/>
          </a:p>
        </p:txBody>
      </p:sp>
      <p:pic>
        <p:nvPicPr>
          <p:cNvPr id="3074" name="Picture 2" descr="https://i.pinimg.com/originals/84/5e/96/845e96926feb9efd748d724ce86c8fe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08796"/>
            <a:ext cx="3170944" cy="403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.pinimg.com/originals/5a/94/d8/5a94d811a0679c66049aaaf19d7f079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06624"/>
            <a:ext cx="2009337" cy="2209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284002"/>
            <a:ext cx="46041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/>
              <a:t>Дидактические игра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022665"/>
            <a:ext cx="5226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srgbClr val="0070C0"/>
                </a:solidFill>
              </a:rPr>
              <a:t>«НИЗКО - ВЫСОКО»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448" y="6157549"/>
            <a:ext cx="3255963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868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9818" y="620688"/>
            <a:ext cx="436418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Дидактические игра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(динамика)</a:t>
            </a:r>
            <a:endParaRPr lang="ru-RU" dirty="0"/>
          </a:p>
        </p:txBody>
      </p:sp>
      <p:pic>
        <p:nvPicPr>
          <p:cNvPr id="1026" name="Picture 2" descr="https://content1.rozetka.com.ua/goods/images/original/177158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4" t="28982" r="5805" b="10881"/>
          <a:stretch/>
        </p:blipFill>
        <p:spPr bwMode="auto">
          <a:xfrm flipH="1">
            <a:off x="2915816" y="2852936"/>
            <a:ext cx="6048671" cy="3837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900igr.net/up/datas/194373/01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" t="7982" r="4398" b="13683"/>
          <a:stretch/>
        </p:blipFill>
        <p:spPr bwMode="auto">
          <a:xfrm>
            <a:off x="264629" y="325579"/>
            <a:ext cx="4845688" cy="310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5485348"/>
            <a:ext cx="22365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«гав-гав-гав»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36096" y="2179146"/>
            <a:ext cx="33874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«ГАВ-ГАВ-ГАВ»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668041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33250" y="0"/>
            <a:ext cx="58410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dirty="0"/>
              <a:t>Дидактические </a:t>
            </a:r>
            <a:r>
              <a:rPr lang="ru-RU" sz="4000" dirty="0" smtClean="0"/>
              <a:t>игра </a:t>
            </a:r>
            <a:r>
              <a:rPr lang="ru-RU" sz="3200" dirty="0" smtClean="0"/>
              <a:t>(ритм)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74635" y="707886"/>
            <a:ext cx="55583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«ПОСЛУШАЙ - ПРОСТУЧИ»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2050" name="Picture 2" descr="https://pickimage.ru/wp-content/uploads/images/detskie/horse/loshad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" t="2454" r="7354" b="5364"/>
          <a:stretch/>
        </p:blipFill>
        <p:spPr bwMode="auto">
          <a:xfrm>
            <a:off x="362983" y="3168687"/>
            <a:ext cx="1792816" cy="165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montessori-piter.ru/generic/module/crop/catalog/width/535x535/1893_imag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6" t="21212" r="22822" b="20358"/>
          <a:stretch/>
        </p:blipFill>
        <p:spPr bwMode="auto">
          <a:xfrm>
            <a:off x="336429" y="5646260"/>
            <a:ext cx="922962" cy="98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montessori-piter.ru/generic/module/crop/catalog/width/535x535/1893_imag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6" t="21212" r="22822" b="20358"/>
          <a:stretch/>
        </p:blipFill>
        <p:spPr bwMode="auto">
          <a:xfrm>
            <a:off x="3577030" y="3840080"/>
            <a:ext cx="922962" cy="98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pickimage.ru/wp-content/uploads/images/detskie/horse/loshad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" t="2454" r="7354" b="5364"/>
          <a:stretch/>
        </p:blipFill>
        <p:spPr bwMode="auto">
          <a:xfrm>
            <a:off x="4822819" y="3168688"/>
            <a:ext cx="1792816" cy="165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pickimage.ru/wp-content/uploads/images/detskie/horse/loshad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" t="2454" r="7354" b="5364"/>
          <a:stretch/>
        </p:blipFill>
        <p:spPr bwMode="auto">
          <a:xfrm>
            <a:off x="6788968" y="3168688"/>
            <a:ext cx="1792816" cy="165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montessori-piter.ru/generic/module/crop/catalog/width/535x535/1893_imag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6" t="21212" r="22822" b="20358"/>
          <a:stretch/>
        </p:blipFill>
        <p:spPr bwMode="auto">
          <a:xfrm>
            <a:off x="2437406" y="3840080"/>
            <a:ext cx="922962" cy="98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montessori-piter.ru/generic/module/crop/catalog/width/535x535/1893_imag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6" t="21212" r="22822" b="20358"/>
          <a:stretch/>
        </p:blipFill>
        <p:spPr bwMode="auto">
          <a:xfrm>
            <a:off x="1404312" y="5646260"/>
            <a:ext cx="922962" cy="98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pickimage.ru/wp-content/uploads/images/detskie/horse/loshad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" t="2454" r="7354" b="5364"/>
          <a:stretch/>
        </p:blipFill>
        <p:spPr bwMode="auto">
          <a:xfrm>
            <a:off x="2513201" y="4974867"/>
            <a:ext cx="1792816" cy="165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montessori-piter.ru/generic/module/crop/catalog/width/535x535/1893_imag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6" t="21212" r="22822" b="20358"/>
          <a:stretch/>
        </p:blipFill>
        <p:spPr bwMode="auto">
          <a:xfrm>
            <a:off x="4499992" y="5646259"/>
            <a:ext cx="922962" cy="98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montessori-piter.ru/generic/module/crop/catalog/width/535x535/1893_imag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6" t="21212" r="22822" b="20358"/>
          <a:stretch/>
        </p:blipFill>
        <p:spPr bwMode="auto">
          <a:xfrm>
            <a:off x="5579687" y="5646259"/>
            <a:ext cx="922962" cy="98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pickimage.ru/wp-content/uploads/images/detskie/horse/loshad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" t="2454" r="7354" b="5364"/>
          <a:stretch/>
        </p:blipFill>
        <p:spPr bwMode="auto">
          <a:xfrm>
            <a:off x="6670077" y="4974867"/>
            <a:ext cx="1792816" cy="165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pickimage.ru/wp-content/uploads/images/detskie/horse/loshad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" t="2454" r="7354" b="5364"/>
          <a:stretch/>
        </p:blipFill>
        <p:spPr bwMode="auto">
          <a:xfrm>
            <a:off x="1540998" y="1354217"/>
            <a:ext cx="1792816" cy="165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pickimage.ru/wp-content/uploads/images/detskie/horse/loshad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" t="2454" r="7354" b="5364"/>
          <a:stretch/>
        </p:blipFill>
        <p:spPr bwMode="auto">
          <a:xfrm>
            <a:off x="3401225" y="1354216"/>
            <a:ext cx="1792816" cy="165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pickimage.ru/wp-content/uploads/images/detskie/horse/loshad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" t="2454" r="7354" b="5364"/>
          <a:stretch/>
        </p:blipFill>
        <p:spPr bwMode="auto">
          <a:xfrm>
            <a:off x="5150943" y="1354215"/>
            <a:ext cx="1792816" cy="165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5016" y="2799355"/>
            <a:ext cx="85074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----------------------------------------------------------------------------------------------------------------------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2983" y="4635737"/>
            <a:ext cx="86485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------------------------------------------------------------------------------------------------------------------------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96947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32</Words>
  <Application>Microsoft Office PowerPoint</Application>
  <PresentationFormat>Экран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Дидактические игра  (динамика)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Дид. игра</dc:title>
  <dc:creator>User</dc:creator>
  <cp:lastModifiedBy>user</cp:lastModifiedBy>
  <cp:revision>11</cp:revision>
  <dcterms:created xsi:type="dcterms:W3CDTF">2022-09-22T06:25:59Z</dcterms:created>
  <dcterms:modified xsi:type="dcterms:W3CDTF">2022-10-02T16:02:28Z</dcterms:modified>
</cp:coreProperties>
</file>