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F8A7BCF5-38B6-413C-97DC-A4F79D3ED0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7BA5391-C131-42A8-9FAB-D88DEAE263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7BCF5-38B6-413C-97DC-A4F79D3ED0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5391-C131-42A8-9FAB-D88DEAE263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7BCF5-38B6-413C-97DC-A4F79D3ED0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5391-C131-42A8-9FAB-D88DEAE263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7BCF5-38B6-413C-97DC-A4F79D3ED0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5391-C131-42A8-9FAB-D88DEAE263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7BCF5-38B6-413C-97DC-A4F79D3ED0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5391-C131-42A8-9FAB-D88DEAE263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7BCF5-38B6-413C-97DC-A4F79D3ED0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5391-C131-42A8-9FAB-D88DEAE263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8A7BCF5-38B6-413C-97DC-A4F79D3ED0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7BA5391-C131-42A8-9FAB-D88DEAE263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F8A7BCF5-38B6-413C-97DC-A4F79D3ED0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87BA5391-C131-42A8-9FAB-D88DEAE263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7BCF5-38B6-413C-97DC-A4F79D3ED0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5391-C131-42A8-9FAB-D88DEAE263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7BCF5-38B6-413C-97DC-A4F79D3ED0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5391-C131-42A8-9FAB-D88DEAE263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7BCF5-38B6-413C-97DC-A4F79D3ED0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A5391-C131-42A8-9FAB-D88DEAE263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F8A7BCF5-38B6-413C-97DC-A4F79D3ED0D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87BA5391-C131-42A8-9FAB-D88DEAE263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42984"/>
            <a:ext cx="9144000" cy="2728929"/>
          </a:xfrm>
        </p:spPr>
        <p:txBody>
          <a:bodyPr>
            <a:noAutofit/>
          </a:bodyPr>
          <a:lstStyle/>
          <a:p>
            <a:r>
              <a:rPr lang="ru-RU" sz="6000" dirty="0" smtClean="0"/>
              <a:t>История улиц моего города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Работу выполнила</a:t>
            </a:r>
          </a:p>
          <a:p>
            <a:r>
              <a:rPr lang="ru-RU" b="1" dirty="0" smtClean="0"/>
              <a:t> ученица </a:t>
            </a:r>
            <a:r>
              <a:rPr lang="ru-RU" b="1" dirty="0" smtClean="0"/>
              <a:t>4 </a:t>
            </a:r>
            <a:r>
              <a:rPr lang="ru-RU" b="1" dirty="0" smtClean="0"/>
              <a:t>«Б» класса </a:t>
            </a:r>
          </a:p>
          <a:p>
            <a:r>
              <a:rPr lang="ru-RU" b="1" dirty="0" smtClean="0"/>
              <a:t>МБОУ ПГО «СОШ №17» </a:t>
            </a:r>
          </a:p>
          <a:p>
            <a:r>
              <a:rPr lang="ru-RU" b="1" dirty="0" smtClean="0"/>
              <a:t>Рубцова Арина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Свято – Троицкий храм</a:t>
            </a:r>
            <a:endParaRPr lang="ru-RU" dirty="0"/>
          </a:p>
        </p:txBody>
      </p:sp>
      <p:pic>
        <p:nvPicPr>
          <p:cNvPr id="8" name="Содержимое 7" descr="139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43448" y="2786058"/>
            <a:ext cx="4400552" cy="3300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Содержимое 9" descr="getimage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1847" y="3143247"/>
            <a:ext cx="4704467" cy="2686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Завод. Домна.</a:t>
            </a:r>
            <a:endParaRPr lang="ru-RU" dirty="0"/>
          </a:p>
        </p:txBody>
      </p:sp>
      <p:pic>
        <p:nvPicPr>
          <p:cNvPr id="5" name="Содержимое 4" descr="1331292560_swalker.ru_00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997994"/>
            <a:ext cx="4038600" cy="3028950"/>
          </a:xfrm>
        </p:spPr>
      </p:pic>
      <p:pic>
        <p:nvPicPr>
          <p:cNvPr id="6" name="Содержимое 5" descr="kfWandUkzjg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00563" y="3055157"/>
            <a:ext cx="4418416" cy="29456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Дворец культуры в южной части.</a:t>
            </a:r>
            <a:endParaRPr lang="ru-RU" dirty="0"/>
          </a:p>
        </p:txBody>
      </p:sp>
      <p:pic>
        <p:nvPicPr>
          <p:cNvPr id="8" name="Содержимое 7" descr="46_big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38119" y="3143248"/>
            <a:ext cx="4306789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Содержимое 13" descr="getimage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42844" y="3118109"/>
            <a:ext cx="4572032" cy="2731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Дворец культуры в северной части</a:t>
            </a:r>
            <a:endParaRPr lang="ru-RU" dirty="0"/>
          </a:p>
        </p:txBody>
      </p:sp>
      <p:pic>
        <p:nvPicPr>
          <p:cNvPr id="5" name="Содержимое 4" descr="_stz_14530174832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3071810"/>
            <a:ext cx="4643438" cy="2579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getimage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1999" y="3310462"/>
            <a:ext cx="4441019" cy="254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Проходная северского завода</a:t>
            </a:r>
            <a:endParaRPr lang="ru-RU" dirty="0"/>
          </a:p>
        </p:txBody>
      </p:sp>
      <p:pic>
        <p:nvPicPr>
          <p:cNvPr id="5" name="Содержимое 4" descr="839800_60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2655094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super.photo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00562" y="2763044"/>
            <a:ext cx="4643438" cy="309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26</TotalTime>
  <Words>44</Words>
  <Application>Microsoft Office PowerPoint</Application>
  <PresentationFormat>Экран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Городская</vt:lpstr>
      <vt:lpstr>История улиц моего города</vt:lpstr>
      <vt:lpstr>Свято – Троицкий храм</vt:lpstr>
      <vt:lpstr>Завод. Домна.</vt:lpstr>
      <vt:lpstr>Дворец культуры в южной части.</vt:lpstr>
      <vt:lpstr>Дворец культуры в северной части</vt:lpstr>
      <vt:lpstr>Проходная северского завода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</cp:revision>
  <dcterms:created xsi:type="dcterms:W3CDTF">2016-04-05T14:42:23Z</dcterms:created>
  <dcterms:modified xsi:type="dcterms:W3CDTF">2022-10-11T16:27:12Z</dcterms:modified>
</cp:coreProperties>
</file>