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15.02.2021</a:t>
            </a:fld>
            <a:endParaRPr lang="ru-RU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15.02.2021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15.02.2021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15.02.2021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15.02.2021</a:t>
            </a:fld>
            <a:endParaRPr lang="ru-RU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microsoft.com/office/2007/relationships/media" Target="../media/media1.wav"/><Relationship Id="rId1" Type="http://schemas.openxmlformats.org/officeDocument/2006/relationships/audio" Target="NULL" TargetMode="Externa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gif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7" Type="http://schemas.openxmlformats.org/officeDocument/2006/relationships/image" Target="../media/image19.gif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«Мы весёлые ребята»</a:t>
            </a:r>
            <a:r>
              <a:rPr lang="ru-RU" dirty="0" smtClean="0"/>
              <a:t> </a:t>
            </a:r>
            <a:r>
              <a:rPr lang="ru-RU" dirty="0" smtClean="0"/>
              <a:t>      </a:t>
            </a:r>
            <a:r>
              <a:rPr lang="ru-RU" sz="2000" dirty="0" err="1" smtClean="0"/>
              <a:t>М.Раухвергер</a:t>
            </a:r>
            <a:endParaRPr lang="ru-RU" dirty="0"/>
          </a:p>
        </p:txBody>
      </p:sp>
      <p:pic>
        <p:nvPicPr>
          <p:cNvPr id="3" name="Записанный звук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6500" end="4057.1883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915360" y="4509120"/>
            <a:ext cx="806326" cy="806326"/>
          </a:xfrm>
          <a:prstGeom prst="rect">
            <a:avLst/>
          </a:prstGeom>
        </p:spPr>
      </p:pic>
      <p:pic>
        <p:nvPicPr>
          <p:cNvPr id="5" name="Picture 2" descr="Картинки по запросу &quot;картинка ура в школу&quot;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18"/>
          <a:stretch/>
        </p:blipFill>
        <p:spPr bwMode="auto">
          <a:xfrm>
            <a:off x="395536" y="999857"/>
            <a:ext cx="6120680" cy="56060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Картинки по запросу &quot;портрет м раухвергера&quot;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5360" y="1124744"/>
            <a:ext cx="1448197" cy="2121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673556" y="6082655"/>
            <a:ext cx="328993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600" dirty="0">
                <a:solidFill>
                  <a:prstClr val="black"/>
                </a:solidFill>
                <a:latin typeface="Trebuchet MS"/>
              </a:rPr>
              <a:t>Исп. Музыка Людмила Олеговна</a:t>
            </a:r>
          </a:p>
          <a:p>
            <a:pPr lvl="0"/>
            <a:r>
              <a:rPr lang="ru-RU" sz="1200" dirty="0">
                <a:solidFill>
                  <a:prstClr val="black"/>
                </a:solidFill>
                <a:latin typeface="Trebuchet MS"/>
              </a:rPr>
              <a:t>учитель музыки ГОКУ СКШ </a:t>
            </a:r>
            <a:r>
              <a:rPr lang="ru-RU" sz="1200" dirty="0" err="1">
                <a:solidFill>
                  <a:prstClr val="black"/>
                </a:solidFill>
                <a:latin typeface="Trebuchet MS"/>
              </a:rPr>
              <a:t>г.Усть-Илимска</a:t>
            </a:r>
            <a:r>
              <a:rPr lang="ru-RU" sz="1200" dirty="0">
                <a:solidFill>
                  <a:prstClr val="black"/>
                </a:solidFill>
                <a:latin typeface="Trebuchet MS"/>
              </a:rPr>
              <a:t> </a:t>
            </a:r>
            <a:endParaRPr lang="ru-RU" sz="1200" dirty="0">
              <a:solidFill>
                <a:prstClr val="black"/>
              </a:solidFill>
              <a:latin typeface="Trebuchet MS"/>
            </a:endParaRPr>
          </a:p>
        </p:txBody>
      </p:sp>
    </p:spTree>
    <p:extLst>
      <p:ext uri="{BB962C8B-B14F-4D97-AF65-F5344CB8AC3E}">
        <p14:creationId xmlns:p14="http://schemas.microsoft.com/office/powerpoint/2010/main" val="34084747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9452"/>
    </mc:Choice>
    <mc:Fallback>
      <p:transition spd="slow" advTm="1945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  <p:extLst mod="1">
    <p:ext uri="{E180D4A7-C9FB-4DFB-919C-405C955672EB}">
      <p14:showEvtLst xmlns:p14="http://schemas.microsoft.com/office/powerpoint/2010/main">
        <p14:playEvt time="0" objId="3"/>
      </p14:showEvtLst>
    </p:ext>
  </p:extLs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Картинки по запросу &quot;картинка ура в школу&quot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32656"/>
            <a:ext cx="8256916" cy="6192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39645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8093"/>
    </mc:Choice>
    <mc:Fallback>
      <p:transition spd="slow" advTm="8093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Картинки по запросу &quot;картинки утром делаем зарядку&quot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692696"/>
            <a:ext cx="7836910" cy="5544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933880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7917"/>
    </mc:Choice>
    <mc:Fallback>
      <p:transition spd="slow" advTm="7917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Картинки по запросу &quot;картинки и хотим отметку 5 на уроках получать&quot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32656"/>
            <a:ext cx="8496944" cy="63727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898291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8345"/>
    </mc:Choice>
    <mc:Fallback>
      <p:transition spd="slow" advTm="8345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Картинки по запросу &quot;картинка ура в школу&quot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" y="1775702"/>
            <a:ext cx="6722591" cy="47530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AutoShape 4" descr="Картинки по запросу &quot;картинка ура в школу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6" descr="Картинки по запросу &quot;картинка ура в школу&quot;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8" descr="Картинки по запросу &quot;картинка ура в школу&quot;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81" name="Picture 9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028"/>
          <a:stretch/>
        </p:blipFill>
        <p:spPr bwMode="auto">
          <a:xfrm>
            <a:off x="6156176" y="335542"/>
            <a:ext cx="2739855" cy="2880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578166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8025"/>
    </mc:Choice>
    <mc:Fallback>
      <p:transition spd="slow" advTm="8025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Картинки по запросу &quot;картинка ура в школу&quot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564904"/>
            <a:ext cx="8639175" cy="40767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4" descr="Картинки по запросу &quot;картинки раскраски стране родной служить&quot;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108"/>
          <a:stretch/>
        </p:blipFill>
        <p:spPr bwMode="auto">
          <a:xfrm>
            <a:off x="6444208" y="268059"/>
            <a:ext cx="2069061" cy="23614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Картинки по запросу &quot;картинки раскраски стране родной служить&quot;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2" t="1625" b="36180"/>
          <a:stretch/>
        </p:blipFill>
        <p:spPr bwMode="auto">
          <a:xfrm>
            <a:off x="3525889" y="268059"/>
            <a:ext cx="2713428" cy="22968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6" name="Picture 10" descr="Картинки по запросу &quot;картинки раскраски стране родной служить&quot;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519" b="14660"/>
          <a:stretch/>
        </p:blipFill>
        <p:spPr bwMode="auto">
          <a:xfrm>
            <a:off x="323529" y="268059"/>
            <a:ext cx="2871616" cy="22968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182283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8382"/>
    </mc:Choice>
    <mc:Fallback>
      <p:transition spd="slow" advTm="8382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Картинки по запросу &quot;картинка ура в школу&quot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226618"/>
            <a:ext cx="5400600" cy="3668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Картинки по запросу &quot;картинки раскраски разные профессии и кремль&quot;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475" t="5170" b="6478"/>
          <a:stretch/>
        </p:blipFill>
        <p:spPr bwMode="auto">
          <a:xfrm>
            <a:off x="251520" y="536735"/>
            <a:ext cx="3096344" cy="30478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Картинки по запросу &quot;картинки раскраски разные профессии и кремль&quot;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5" y="3983896"/>
            <a:ext cx="2056107" cy="2741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Картинки по запросу &quot;картинки раскраски разные профессии и кремль&quot;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4047182"/>
            <a:ext cx="1918821" cy="2561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4" name="Picture 14" descr="Картинки по запросу &quot;картинки раскраски разные профессии и кремль&quot;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3983896"/>
            <a:ext cx="2016224" cy="26882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6" name="Picture 16" descr="Картинки по запросу &quot;картинки раскраски разные профессии и кремль&quot;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29" t="9735" r="3050" b="11959"/>
          <a:stretch/>
        </p:blipFill>
        <p:spPr bwMode="auto">
          <a:xfrm>
            <a:off x="6876256" y="4003447"/>
            <a:ext cx="2122734" cy="2511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356387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9520"/>
    </mc:Choice>
    <mc:Fallback>
      <p:transition spd="slow" advTm="19520"/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82</TotalTime>
  <Words>16</Words>
  <Application>Microsoft Office PowerPoint</Application>
  <PresentationFormat>Экран (4:3)</PresentationFormat>
  <Paragraphs>3</Paragraphs>
  <Slides>7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Поток</vt:lpstr>
      <vt:lpstr>«Мы весёлые ребята»       М.Раухвергер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«Мы весёлые ребята» М.Раухвергер</dc:title>
  <dc:creator>User</dc:creator>
  <cp:lastModifiedBy>User</cp:lastModifiedBy>
  <cp:revision>17</cp:revision>
  <dcterms:created xsi:type="dcterms:W3CDTF">2021-02-11T06:29:20Z</dcterms:created>
  <dcterms:modified xsi:type="dcterms:W3CDTF">2021-02-15T08:20:37Z</dcterms:modified>
</cp:coreProperties>
</file>