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3" r:id="rId3"/>
    <p:sldId id="258" r:id="rId4"/>
    <p:sldId id="259" r:id="rId5"/>
    <p:sldId id="260" r:id="rId6"/>
    <p:sldId id="261" r:id="rId7"/>
    <p:sldId id="262" r:id="rId8"/>
    <p:sldId id="265" r:id="rId9"/>
    <p:sldId id="267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7627C-F3C6-4039-BA87-17F87582A248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3AEC-C8F7-4FCD-A00A-42E434FC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795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7627C-F3C6-4039-BA87-17F87582A248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3AEC-C8F7-4FCD-A00A-42E434FC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384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7627C-F3C6-4039-BA87-17F87582A248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3AEC-C8F7-4FCD-A00A-42E434FC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858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7627C-F3C6-4039-BA87-17F87582A248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3AEC-C8F7-4FCD-A00A-42E434FC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429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7627C-F3C6-4039-BA87-17F87582A248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3AEC-C8F7-4FCD-A00A-42E434FC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051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7627C-F3C6-4039-BA87-17F87582A248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3AEC-C8F7-4FCD-A00A-42E434FC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330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7627C-F3C6-4039-BA87-17F87582A248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3AEC-C8F7-4FCD-A00A-42E434FC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110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7627C-F3C6-4039-BA87-17F87582A248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3AEC-C8F7-4FCD-A00A-42E434FC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047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7627C-F3C6-4039-BA87-17F87582A248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3AEC-C8F7-4FCD-A00A-42E434FC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310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7627C-F3C6-4039-BA87-17F87582A248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3AEC-C8F7-4FCD-A00A-42E434FC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309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7627C-F3C6-4039-BA87-17F87582A248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3AEC-C8F7-4FCD-A00A-42E434FC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858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7627C-F3C6-4039-BA87-17F87582A248}" type="datetimeFigureOut">
              <a:rPr lang="ru-RU" smtClean="0"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73AEC-C8F7-4FCD-A00A-42E434FC2D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470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76821" y="188640"/>
            <a:ext cx="597666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Правильное питание </a:t>
            </a: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детей</a:t>
            </a:r>
          </a:p>
          <a:p>
            <a:pPr algn="ctr"/>
            <a:r>
              <a:rPr lang="ru-RU" sz="1400" dirty="0" smtClean="0">
                <a:latin typeface="Arial Black" panose="020B0A04020102020204" pitchFamily="34" charset="0"/>
              </a:rPr>
              <a:t>Презентацию подготовили: </a:t>
            </a:r>
          </a:p>
          <a:p>
            <a:pPr algn="ctr"/>
            <a:r>
              <a:rPr lang="ru-RU" sz="1400" dirty="0" smtClean="0">
                <a:latin typeface="Arial Black" panose="020B0A04020102020204" pitchFamily="34" charset="0"/>
              </a:rPr>
              <a:t> </a:t>
            </a:r>
            <a:r>
              <a:rPr lang="ru-RU" sz="1400" dirty="0" smtClean="0">
                <a:latin typeface="Arial Black" panose="020B0A04020102020204" pitchFamily="34" charset="0"/>
              </a:rPr>
              <a:t>Бартенева С.В.</a:t>
            </a:r>
            <a:endParaRPr lang="ru-RU" sz="1400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1400" dirty="0" smtClean="0">
                <a:latin typeface="Arial Black" panose="020B0A04020102020204" pitchFamily="34" charset="0"/>
              </a:rPr>
              <a:t>Мальцева Ю.А.</a:t>
            </a:r>
            <a:endParaRPr lang="ru-RU" sz="1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9445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1527" cy="68573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35696" y="2132856"/>
            <a:ext cx="5472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СПАСИБО ЗА ВНИМАНИЕ</a:t>
            </a:r>
            <a:endParaRPr lang="ru-RU" sz="4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561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40960" cy="4162474"/>
          </a:xfrm>
        </p:spPr>
        <p:txBody>
          <a:bodyPr>
            <a:normAutofit/>
          </a:bodyPr>
          <a:lstStyle/>
          <a:p>
            <a:pPr lvl="0" algn="l">
              <a:spcBef>
                <a:spcPct val="20000"/>
              </a:spcBef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секрет, что хорошее питание-залог здоровья. Что уж говорить о растущем детском организме, для развития которого требуется достаточное  количество белков и углеводов, витаминов и минералов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Ребенку-дошкольнику требуется полноценное  пяти-шести разовое питание: завтрак,  второй завтрак, обед, полдник, и ужин, молоко или кефир на ночь.</a:t>
            </a:r>
            <a:r>
              <a:rPr lang="ru-RU" sz="2800" dirty="0">
                <a:solidFill>
                  <a:srgbClr val="00B050"/>
                </a:solidFill>
                <a:ea typeface="+mn-ea"/>
                <a:cs typeface="+mn-cs"/>
              </a:rPr>
              <a:t/>
            </a:r>
            <a:br>
              <a:rPr lang="ru-RU" sz="2800" dirty="0">
                <a:solidFill>
                  <a:srgbClr val="00B050"/>
                </a:solidFill>
                <a:ea typeface="+mn-ea"/>
                <a:cs typeface="+mn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6023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Что нужно малышу для правильного питания?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628800"/>
            <a:ext cx="6192688" cy="506916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Адекватная энергетическая ценность продуктов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пищевых факторов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режима питания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белка: мясо(телятина, курица, индейка), яйца, творог и рыба(треска, судак, минтай,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хэк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навага, горбуша); предпочтение вареным или тушеным блюдам.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276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2D050"/>
                </a:solidFill>
              </a:rPr>
              <a:t/>
            </a:r>
            <a:br>
              <a:rPr lang="ru-RU" dirty="0" smtClean="0">
                <a:solidFill>
                  <a:srgbClr val="92D05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Какие продукты нельзя включать в рацион питания?</a:t>
            </a:r>
            <a:r>
              <a:rPr lang="ru-RU" i="1" dirty="0" smtClean="0">
                <a:solidFill>
                  <a:srgbClr val="92D050"/>
                </a:solidFill>
              </a:rPr>
              <a:t/>
            </a:r>
            <a:br>
              <a:rPr lang="ru-RU" i="1" dirty="0" smtClean="0">
                <a:solidFill>
                  <a:srgbClr val="92D050"/>
                </a:solidFill>
              </a:rPr>
            </a:br>
            <a:endParaRPr lang="ru-RU" i="1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79512" y="1700808"/>
            <a:ext cx="6480720" cy="442535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Колбасные изделия, копчености, икра и прочие праздничные блюда( они раздражают слизистую желудка и кишечника, могут вызвать аллергию);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Жареная пища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Консервы, чипсы, сладкие газированные напитки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722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36496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Какие продукты и в каком количестве можно давать каждый день?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556792"/>
            <a:ext cx="6048672" cy="506915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Молоко и молочные продукты: кефир, ряженку, нежирный творог и йогурт-на завтрак, полдник или ужин, использовать в натуральном виде, в запеканках, бутербродах, десертах;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Овощи:картофеля-150-200гр; капуста, огурцы, помидоры и зелень-200-250гр;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Фрукты и ягоды-200-300гр в свежем виде, плюс соки и нектары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32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36496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Какие напитки полезны ребенку?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8856984" cy="45259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/>
              <a:t>Чай, компот, кисель, отвары ягод;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/>
              <a:t>Фруктовые, овощные соки и нектары, молоко;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/>
              <a:t>Чистая питьевая вода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54287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mtClean="0"/>
              <a:t>Показывайте детям  пример</a:t>
            </a:r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3361175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Несколько советов</a:t>
            </a:r>
            <a:r>
              <a:rPr lang="ru-RU" dirty="0" smtClean="0">
                <a:latin typeface="Arial Black" panose="020B0A04020102020204" pitchFamily="34" charset="0"/>
              </a:rPr>
              <a:t/>
            </a:r>
            <a:br>
              <a:rPr lang="ru-RU" dirty="0" smtClean="0">
                <a:latin typeface="Arial Black" panose="020B0A04020102020204" pitchFamily="34" charset="0"/>
              </a:rPr>
            </a:b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5832648" cy="54006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</a:rPr>
              <a:t>Ребенка надо кормить в строго установленное время.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</a:rPr>
              <a:t>Давать только то, что полагается по возрасту.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</a:rPr>
              <a:t>Кормить детей надо спокойно, терпеливо. Давая возможность хорошо прожевывать пищу.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</a:rPr>
              <a:t>Не кормить ребенка насильно.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</a:rPr>
              <a:t>Не применять поощрений за съеденное, угроз и наказаний за несъеденное. 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523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747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Полезные замены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7746" y="1484784"/>
            <a:ext cx="6314454" cy="499715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Яблоко или груша- вместо конфеты;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Печенье-вместо шоколадного батончика;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Молоко-вместо газированных напитков;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Ломтики свежей моркови-вместо сухариков;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Сухофрукты или орехи-вместо чипсов.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6255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292</Words>
  <Application>Microsoft Office PowerPoint</Application>
  <PresentationFormat>Экран (4:3)</PresentationFormat>
  <Paragraphs>36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Arial Black</vt:lpstr>
      <vt:lpstr>Calibri</vt:lpstr>
      <vt:lpstr>Times New Roman</vt:lpstr>
      <vt:lpstr>Wingdings</vt:lpstr>
      <vt:lpstr>Тема Office</vt:lpstr>
      <vt:lpstr>Презентация PowerPoint</vt:lpstr>
      <vt:lpstr>Не секрет, что хорошее питание-залог здоровья. Что уж говорить о растущем детском организме, для развития которого требуется достаточное  количество белков и углеводов, витаминов и минералов. Ребенку-дошкольнику требуется полноценное  пяти-шести разовое питание: завтрак,  второй завтрак, обед, полдник, и ужин, молоко или кефир на ночь. </vt:lpstr>
      <vt:lpstr>Что нужно малышу для правильного питания?</vt:lpstr>
      <vt:lpstr> Какие продукты нельзя включать в рацион питания? </vt:lpstr>
      <vt:lpstr>Какие продукты и в каком количестве можно давать каждый день?</vt:lpstr>
      <vt:lpstr>Какие напитки полезны ребенку?</vt:lpstr>
      <vt:lpstr>Показывайте детям  пример</vt:lpstr>
      <vt:lpstr>Несколько советов </vt:lpstr>
      <vt:lpstr>Полезные замены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Правильное питание детей</dc:title>
  <dc:creator>user</dc:creator>
  <cp:lastModifiedBy>Lenovo</cp:lastModifiedBy>
  <cp:revision>19</cp:revision>
  <dcterms:created xsi:type="dcterms:W3CDTF">2017-06-09T10:07:55Z</dcterms:created>
  <dcterms:modified xsi:type="dcterms:W3CDTF">2022-10-08T14:51:26Z</dcterms:modified>
</cp:coreProperties>
</file>