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4625"/>
            <a:ext cx="7772400" cy="158417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The Literary Hall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William Shakespeare, a feather glorified England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Уроки по английскому языку\Literary hall\shakespeare1-1024x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541096" cy="502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51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8778" y="116632"/>
            <a:ext cx="3458021" cy="6624736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1564(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tratford-upon-Avon)-1616(the same 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place)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Actor, writer, playwright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best Anglophone writer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greatest dramatist the world ever seen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national poet of England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literary English language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theatre “Globus”, the most famous theatre of London</a:t>
            </a: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 plays, 154 sonnets, 4 poems and many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Comedies, tragedies, chronicles, lyrics and poems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G:\Уроки по английскому языку\Literary hall\sh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5121275" cy="640871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030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89240"/>
            <a:ext cx="8229600" cy="1268760"/>
          </a:xfrm>
        </p:spPr>
        <p:txBody>
          <a:bodyPr>
            <a:normAutofit/>
          </a:bodyPr>
          <a:lstStyle/>
          <a:p>
            <a:r>
              <a:rPr lang="ru-RU" sz="3300" dirty="0" smtClean="0"/>
              <a:t>1)</a:t>
            </a:r>
            <a:r>
              <a:rPr lang="en-US" sz="3300" dirty="0" smtClean="0"/>
              <a:t>Romeo and Juliet; 2) Macbeth; 3) Hamlet; </a:t>
            </a:r>
            <a:br>
              <a:rPr lang="en-US" sz="3300" dirty="0" smtClean="0"/>
            </a:br>
            <a:r>
              <a:rPr lang="en-US" sz="3300" dirty="0" smtClean="0"/>
              <a:t>4) Richard III; 5) Julius Caesar</a:t>
            </a:r>
            <a:endParaRPr lang="ru-RU" sz="3300" dirty="0"/>
          </a:p>
        </p:txBody>
      </p:sp>
      <p:pic>
        <p:nvPicPr>
          <p:cNvPr id="1026" name="Picture 2" descr="G:\Уроки по английскому языку\Literary hall\ChaikovskyRomeoJuliett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9832" cy="377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Уроки по английскому языку\Literary hall\Iogann-Fryussli.-Gamlet-i-prizrak-korol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936" y="0"/>
            <a:ext cx="402706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Уроки по английскому языку\Literary hall\1455963938_theodore-chasseriau-makbet-banko-i-vedm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208" y="-1"/>
            <a:ext cx="3743984" cy="32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:\Уроки по английскому языку\Literary hall\Image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64" y="2420888"/>
            <a:ext cx="3024336" cy="311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G:\Уроки по английскому языку\Literary hall\26649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20887"/>
            <a:ext cx="3947196" cy="311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84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099131"/>
            <a:ext cx="4464496" cy="2561101"/>
          </a:xfrm>
        </p:spPr>
        <p:txBody>
          <a:bodyPr>
            <a:normAutofit/>
          </a:bodyPr>
          <a:lstStyle/>
          <a:p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Verona, “Romeo and Juliet”</a:t>
            </a:r>
            <a:b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A churchyard, “Hamlet”</a:t>
            </a:r>
            <a:b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A battlefield at Bosworth, “Richard III”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148478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1)“Two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households, both alike in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dignity,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fair Verona, where we lay our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scene”</a:t>
            </a:r>
          </a:p>
          <a:p>
            <a:pPr marL="0" indent="0" fontAlgn="base">
              <a:buNone/>
            </a:pP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2)“Let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see. Alas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poor </a:t>
            </a:r>
            <a:r>
              <a:rPr lang="en-US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Yorick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I knew him, Horatio: a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fellow of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infinite jest, of most excellent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fancy”</a:t>
            </a:r>
          </a:p>
          <a:p>
            <a:pPr marL="0" indent="0">
              <a:buNone/>
            </a:pP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3)“A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horse! a horse! my kingdom for a horse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-Withdraw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my lord! I'll help you to a horse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2050" name="Picture 2" descr="G:\Уроки по английскому языку\Literary hall\Verona-1024x5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40768"/>
            <a:ext cx="4464496" cy="272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Уроки по английскому языку\Literary hall\210919_a11e0de0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340768"/>
            <a:ext cx="4658577" cy="275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G:\Уроки по английскому языку\Literary hall\12BBBB-Boswort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4044509"/>
            <a:ext cx="4644008" cy="283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344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to restore the scene(put the line in the correct order to get the part from the Scene IV from “Richard III” according to the translation)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 fontScale="40000" lnSpcReduction="20000"/>
          </a:bodyPr>
          <a:lstStyle/>
          <a:p>
            <a:r>
              <a:rPr lang="en-US" sz="4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SCENE IV. Another part of the Field.</a:t>
            </a:r>
            <a:endParaRPr lang="ru-RU" sz="48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[Alarum. Enter KING RICHARD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.]</a:t>
            </a:r>
            <a:endParaRPr lang="en-US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CATESBY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Seeking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Richmond in the throat of death.</a:t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Rescue, fair lord, or else the day is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lost!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Daring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opposite to every danger:</a:t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horse is slain, and all on foot he 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fights,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Rescue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my Lord of Norfolk, rescue, rescue!</a:t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king enacts more wonders than a man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[Alarum; excursions. Enter NORFOLK </a:t>
            </a:r>
          </a:p>
          <a:p>
            <a:pPr marL="0" indent="0">
              <a:buNone/>
            </a:pPr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and forces; to him CATESBY</a:t>
            </a:r>
            <a:r>
              <a:rPr lang="en-US" sz="4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.]</a:t>
            </a:r>
          </a:p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KING 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RICHARD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Withdraw, my lord! I'll help you to a horse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CATESBY.</a:t>
            </a:r>
          </a:p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horse! a horse! my kingdom for a horse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KING 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RICHARD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 have I slain to-day instead of him.--</a:t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a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kingdom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Slave, I have set my life upon a cast,</a:t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stand the hazard of the die:</a:t>
            </a:r>
            <a:b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there be six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Richmonds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field: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G:\Уроки по английскому языку\Literary hall\Richard-III-at-Boswor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36712"/>
            <a:ext cx="399593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386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right arrangement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 fontScale="70000" lnSpcReduction="20000"/>
          </a:bodyPr>
          <a:lstStyle/>
          <a:p>
            <a:r>
              <a:rPr lang="en-US" sz="29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SCENE IV. Another part of the Field.</a:t>
            </a:r>
            <a:endParaRPr lang="ru-RU" sz="29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[Alarum; excursions. Enter NORFOLK </a:t>
            </a:r>
            <a:endParaRPr lang="en-US" sz="29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and </a:t>
            </a:r>
            <a:r>
              <a:rPr lang="en-US" sz="2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forces; to him CATESBY.]</a:t>
            </a:r>
            <a:endParaRPr lang="ru-RU" sz="2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CATESBY.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Rescue, my Lord of Norfolk, rescue, rescue!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king enacts more wonders than a man,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Daring an opposite to every danger: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horse is slain, and all on foot he fights,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Seeking for Richmond in the throat of death.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Rescue, fair lord, or else the day is lost!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[Alarum. Enter KING RICHARD.]</a:t>
            </a:r>
            <a:endParaRPr lang="ru-RU" sz="2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KING RICHARD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horse! a horse! my kingdom for a horse!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CATESBY.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Withdraw, my lord! I'll help you to a horse.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KING RICHARD.</a:t>
            </a:r>
            <a:b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Slave, I have set my life upon a cast,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 will stand the hazard of the die: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there be six </a:t>
            </a:r>
            <a:r>
              <a:rPr lang="en-US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Richmonds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field: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 have I slain to-day instead of him.--</a:t>
            </a:r>
            <a:b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a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kingdom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G:\Уроки по английскому языку\Literary hall\Richard-III-at-Boswor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836712"/>
            <a:ext cx="376095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3619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219</Words>
  <Application>Microsoft Office PowerPoint</Application>
  <PresentationFormat>Экран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The Literary Hall William Shakespeare, a feather glorified England</vt:lpstr>
      <vt:lpstr>Презентация PowerPoint</vt:lpstr>
      <vt:lpstr>1)Romeo and Juliet; 2) Macbeth; 3) Hamlet;  4) Richard III; 5) Julius Caesar</vt:lpstr>
      <vt:lpstr>1) Verona, “Romeo and Juliet” 2) A churchyard, “Hamlet” 3) A battlefield at Bosworth, “Richard III”</vt:lpstr>
      <vt:lpstr>Try to restore the scene(put the line in the correct order to get the part from the Scene IV from “Richard III” according to the translation)</vt:lpstr>
      <vt:lpstr>The right arrangement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Literary Hall William Shakespeare, a feather glorified England</dc:title>
  <dc:creator>User</dc:creator>
  <cp:lastModifiedBy>User</cp:lastModifiedBy>
  <cp:revision>11</cp:revision>
  <dcterms:created xsi:type="dcterms:W3CDTF">2018-11-17T09:05:55Z</dcterms:created>
  <dcterms:modified xsi:type="dcterms:W3CDTF">2018-11-24T07:53:57Z</dcterms:modified>
</cp:coreProperties>
</file>