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_rels/presentation.xml.rels" ContentType="application/vnd.openxmlformats-package.relationships+xml"/>
  <Override PartName="/ppt/media/image28.jpeg" ContentType="image/jpeg"/>
  <Override PartName="/ppt/media/image27.jpeg" ContentType="image/jpeg"/>
  <Override PartName="/ppt/media/image26.jpeg" ContentType="image/jpeg"/>
  <Override PartName="/ppt/media/image24.jpeg" ContentType="image/jpeg"/>
  <Override PartName="/ppt/media/image23.jpeg" ContentType="image/jpeg"/>
  <Override PartName="/ppt/media/image8.png" ContentType="image/png"/>
  <Override PartName="/ppt/media/image10.jpeg" ContentType="image/jpeg"/>
  <Override PartName="/ppt/media/image29.jpeg" ContentType="image/jpeg"/>
  <Override PartName="/ppt/media/image7.png" ContentType="image/png"/>
  <Override PartName="/ppt/media/image25.jpeg" ContentType="image/jpeg"/>
  <Override PartName="/ppt/media/image9.jpeg" ContentType="image/jpeg"/>
  <Override PartName="/ppt/media/image22.jpeg" ContentType="image/jpeg"/>
  <Override PartName="/ppt/media/image5.png" ContentType="image/png"/>
  <Override PartName="/ppt/media/image16.jpeg" ContentType="image/jpeg"/>
  <Override PartName="/ppt/media/image1.png" ContentType="image/png"/>
  <Override PartName="/ppt/media/image30.jpeg" ContentType="image/jpeg"/>
  <Override PartName="/ppt/media/image2.png" ContentType="image/png"/>
  <Override PartName="/ppt/media/image19.jpeg" ContentType="image/jpeg"/>
  <Override PartName="/ppt/media/image20.jpeg" ContentType="image/jpeg"/>
  <Override PartName="/ppt/media/image3.png" ContentType="image/png"/>
  <Override PartName="/ppt/media/image4.png" ContentType="image/png"/>
  <Override PartName="/ppt/media/image11.jpeg" ContentType="image/jpeg"/>
  <Override PartName="/ppt/media/image12.jpeg" ContentType="image/jpeg"/>
  <Override PartName="/ppt/media/image13.jpeg" ContentType="image/jpeg"/>
  <Override PartName="/ppt/media/image6.png" ContentType="image/png"/>
  <Override PartName="/ppt/media/image14.jpeg" ContentType="image/jpeg"/>
  <Override PartName="/ppt/media/image15.jpeg" ContentType="image/jpeg"/>
  <Override PartName="/ppt/media/image17.jpeg" ContentType="image/jpeg"/>
  <Override PartName="/ppt/media/image18.jpeg" ContentType="image/jpeg"/>
  <Override PartName="/ppt/media/image21.jpeg" ContentType="image/jpeg"/>
  <Override PartName="/ppt/presentation.xml" ContentType="application/vnd.openxmlformats-officedocument.presentationml.presentation.main+xml"/>
  <Override PartName="/ppt/slideMasters/_rels/slideMaster4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21040"/>
            <a:ext cx="82288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457200" y="221040"/>
            <a:ext cx="82288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subTitle"/>
          </p:nvPr>
        </p:nvSpPr>
        <p:spPr>
          <a:xfrm>
            <a:off x="457200" y="221040"/>
            <a:ext cx="82288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2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3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21040"/>
            <a:ext cx="8228880" cy="5795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jpeg"/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7" Type="http://schemas.openxmlformats.org/officeDocument/2006/relationships/slideLayout" Target="../slideLayouts/slideLayout3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slideLayout" Target="../slideLayouts/slideLayout39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image" Target="../media/image30.jpeg"/><Relationship Id="rId4" Type="http://schemas.openxmlformats.org/officeDocument/2006/relationships/slideLayout" Target="../slideLayouts/slideLayout3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685800" y="0"/>
            <a:ext cx="7769520" cy="131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5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The City Of Yaroslavl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1371600" y="3886200"/>
            <a:ext cx="6397920" cy="1749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6" name="Picture 2" descr=""/>
          <p:cNvPicPr/>
          <p:nvPr/>
        </p:nvPicPr>
        <p:blipFill>
          <a:blip r:embed="rId1"/>
          <a:stretch/>
        </p:blipFill>
        <p:spPr>
          <a:xfrm>
            <a:off x="539640" y="1316880"/>
            <a:ext cx="8134200" cy="5421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TextShape 2"/>
          <p:cNvSpPr txBox="1"/>
          <p:nvPr/>
        </p:nvSpPr>
        <p:spPr>
          <a:xfrm>
            <a:off x="3388680" y="2192400"/>
            <a:ext cx="5754600" cy="2693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What photo is Moscow in?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What photo is Saint Petersburg in?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What photo is Yaroslavl in?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What city do we live?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9" name="Рисунок 3" descr=""/>
          <p:cNvPicPr/>
          <p:nvPr/>
        </p:nvPicPr>
        <p:blipFill>
          <a:blip r:embed="rId1"/>
          <a:stretch/>
        </p:blipFill>
        <p:spPr>
          <a:xfrm>
            <a:off x="0" y="2285280"/>
            <a:ext cx="3388320" cy="2341440"/>
          </a:xfrm>
          <a:prstGeom prst="rect">
            <a:avLst/>
          </a:prstGeom>
          <a:ln>
            <a:noFill/>
          </a:ln>
        </p:spPr>
      </p:pic>
      <p:pic>
        <p:nvPicPr>
          <p:cNvPr id="150" name="Рисунок 4" descr=""/>
          <p:cNvPicPr/>
          <p:nvPr/>
        </p:nvPicPr>
        <p:blipFill>
          <a:blip r:embed="rId2"/>
          <a:stretch/>
        </p:blipFill>
        <p:spPr>
          <a:xfrm>
            <a:off x="0" y="0"/>
            <a:ext cx="3388320" cy="2284920"/>
          </a:xfrm>
          <a:prstGeom prst="rect">
            <a:avLst/>
          </a:prstGeom>
          <a:ln>
            <a:noFill/>
          </a:ln>
        </p:spPr>
      </p:pic>
      <p:pic>
        <p:nvPicPr>
          <p:cNvPr id="151" name="Рисунок 5" descr=""/>
          <p:cNvPicPr/>
          <p:nvPr/>
        </p:nvPicPr>
        <p:blipFill>
          <a:blip r:embed="rId3"/>
          <a:stretch/>
        </p:blipFill>
        <p:spPr>
          <a:xfrm>
            <a:off x="0" y="4627080"/>
            <a:ext cx="3388320" cy="2230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3" name="CustomShape 2"/>
          <p:cNvSpPr/>
          <p:nvPr/>
        </p:nvSpPr>
        <p:spPr>
          <a:xfrm>
            <a:off x="0" y="3209040"/>
            <a:ext cx="9141120" cy="364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      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1                    2                   3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Who started Yaroslavl in 1010 if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Emperor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Peter the Great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was born in 1672,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Prince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Yaroslav the Wise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in 978 and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Tsar Ivan the Terrible 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in 1530?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4" name="Picture 2" descr=""/>
          <p:cNvPicPr/>
          <p:nvPr/>
        </p:nvPicPr>
        <p:blipFill>
          <a:blip r:embed="rId1"/>
          <a:stretch/>
        </p:blipFill>
        <p:spPr>
          <a:xfrm>
            <a:off x="387000" y="0"/>
            <a:ext cx="2626200" cy="3208680"/>
          </a:xfrm>
          <a:prstGeom prst="rect">
            <a:avLst/>
          </a:prstGeom>
          <a:ln>
            <a:noFill/>
          </a:ln>
        </p:spPr>
      </p:pic>
      <p:pic>
        <p:nvPicPr>
          <p:cNvPr id="155" name="Picture 3" descr=""/>
          <p:cNvPicPr/>
          <p:nvPr/>
        </p:nvPicPr>
        <p:blipFill>
          <a:blip r:embed="rId2"/>
          <a:stretch/>
        </p:blipFill>
        <p:spPr>
          <a:xfrm>
            <a:off x="3356280" y="3960"/>
            <a:ext cx="2428560" cy="3204720"/>
          </a:xfrm>
          <a:prstGeom prst="rect">
            <a:avLst/>
          </a:prstGeom>
          <a:ln>
            <a:noFill/>
          </a:ln>
        </p:spPr>
      </p:pic>
      <p:pic>
        <p:nvPicPr>
          <p:cNvPr id="156" name="Picture 4" descr=""/>
          <p:cNvPicPr/>
          <p:nvPr/>
        </p:nvPicPr>
        <p:blipFill>
          <a:blip r:embed="rId3"/>
          <a:stretch/>
        </p:blipFill>
        <p:spPr>
          <a:xfrm>
            <a:off x="6272280" y="3600"/>
            <a:ext cx="2545920" cy="3205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58" name="CustomShape 2"/>
          <p:cNvSpPr/>
          <p:nvPr/>
        </p:nvSpPr>
        <p:spPr>
          <a:xfrm>
            <a:off x="3552120" y="8280"/>
            <a:ext cx="5563440" cy="6849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Our city stands on 2 rivers. What rivers does Yaroslavl stand on: </a:t>
            </a:r>
            <a:r>
              <a:rPr b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the Volga and the Neva [ˈneɪvə]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the Oka [ə(ʊ)ˈkɑː] and the Neva 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or </a:t>
            </a:r>
            <a:r>
              <a:rPr b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the Volga and the Kotorosl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? What city is on the Neva? What city is on the Oka? (</a:t>
            </a:r>
            <a:r>
              <a:rPr b="0" i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Ryazan/Saint Petersburg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9" name="Picture 2" descr=""/>
          <p:cNvPicPr/>
          <p:nvPr/>
        </p:nvPicPr>
        <p:blipFill>
          <a:blip r:embed="rId1"/>
          <a:stretch/>
        </p:blipFill>
        <p:spPr>
          <a:xfrm>
            <a:off x="0" y="4419720"/>
            <a:ext cx="3551760" cy="2437920"/>
          </a:xfrm>
          <a:prstGeom prst="rect">
            <a:avLst/>
          </a:prstGeom>
          <a:ln>
            <a:noFill/>
          </a:ln>
        </p:spPr>
      </p:pic>
      <p:pic>
        <p:nvPicPr>
          <p:cNvPr id="160" name="Рисунок 1" descr=""/>
          <p:cNvPicPr/>
          <p:nvPr/>
        </p:nvPicPr>
        <p:blipFill>
          <a:blip r:embed="rId2"/>
          <a:stretch/>
        </p:blipFill>
        <p:spPr>
          <a:xfrm>
            <a:off x="25560" y="8280"/>
            <a:ext cx="3525840" cy="2101320"/>
          </a:xfrm>
          <a:prstGeom prst="rect">
            <a:avLst/>
          </a:prstGeom>
          <a:ln>
            <a:noFill/>
          </a:ln>
        </p:spPr>
      </p:pic>
      <p:pic>
        <p:nvPicPr>
          <p:cNvPr id="161" name="Рисунок 2" descr=""/>
          <p:cNvPicPr/>
          <p:nvPr/>
        </p:nvPicPr>
        <p:blipFill>
          <a:blip r:embed="rId3"/>
          <a:stretch/>
        </p:blipFill>
        <p:spPr>
          <a:xfrm>
            <a:off x="0" y="2110320"/>
            <a:ext cx="3551760" cy="2309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457200" y="221040"/>
            <a:ext cx="8228880" cy="1249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TextShape 2"/>
          <p:cNvSpPr txBox="1"/>
          <p:nvPr/>
        </p:nvSpPr>
        <p:spPr>
          <a:xfrm>
            <a:off x="0" y="0"/>
            <a:ext cx="9143640" cy="1124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What places in Yaroslavl are historical sights? What is not a historical sight?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4" name="Рисунок 3" descr=""/>
          <p:cNvPicPr/>
          <p:nvPr/>
        </p:nvPicPr>
        <p:blipFill>
          <a:blip r:embed="rId1"/>
          <a:stretch/>
        </p:blipFill>
        <p:spPr>
          <a:xfrm>
            <a:off x="-360" y="1124640"/>
            <a:ext cx="2576160" cy="1865520"/>
          </a:xfrm>
          <a:prstGeom prst="rect">
            <a:avLst/>
          </a:prstGeom>
          <a:ln>
            <a:noFill/>
          </a:ln>
        </p:spPr>
      </p:pic>
      <p:pic>
        <p:nvPicPr>
          <p:cNvPr id="165" name="Рисунок 4" descr=""/>
          <p:cNvPicPr/>
          <p:nvPr/>
        </p:nvPicPr>
        <p:blipFill>
          <a:blip r:embed="rId2"/>
          <a:stretch/>
        </p:blipFill>
        <p:spPr>
          <a:xfrm>
            <a:off x="3096360" y="1135440"/>
            <a:ext cx="2785320" cy="1854360"/>
          </a:xfrm>
          <a:prstGeom prst="rect">
            <a:avLst/>
          </a:prstGeom>
          <a:ln>
            <a:noFill/>
          </a:ln>
        </p:spPr>
      </p:pic>
      <p:pic>
        <p:nvPicPr>
          <p:cNvPr id="166" name="Рисунок 5" descr=""/>
          <p:cNvPicPr/>
          <p:nvPr/>
        </p:nvPicPr>
        <p:blipFill>
          <a:blip r:embed="rId3"/>
          <a:stretch/>
        </p:blipFill>
        <p:spPr>
          <a:xfrm>
            <a:off x="6419520" y="1124640"/>
            <a:ext cx="2548080" cy="1865160"/>
          </a:xfrm>
          <a:prstGeom prst="rect">
            <a:avLst/>
          </a:prstGeom>
          <a:ln>
            <a:noFill/>
          </a:ln>
        </p:spPr>
      </p:pic>
      <p:pic>
        <p:nvPicPr>
          <p:cNvPr id="167" name="Рисунок 6" descr=""/>
          <p:cNvPicPr/>
          <p:nvPr/>
        </p:nvPicPr>
        <p:blipFill>
          <a:blip r:embed="rId4"/>
          <a:stretch/>
        </p:blipFill>
        <p:spPr>
          <a:xfrm>
            <a:off x="0" y="3951720"/>
            <a:ext cx="2971440" cy="1827360"/>
          </a:xfrm>
          <a:prstGeom prst="rect">
            <a:avLst/>
          </a:prstGeom>
          <a:ln>
            <a:noFill/>
          </a:ln>
        </p:spPr>
      </p:pic>
      <p:pic>
        <p:nvPicPr>
          <p:cNvPr id="168" name="Рисунок 7" descr=""/>
          <p:cNvPicPr/>
          <p:nvPr/>
        </p:nvPicPr>
        <p:blipFill>
          <a:blip r:embed="rId5"/>
          <a:stretch/>
        </p:blipFill>
        <p:spPr>
          <a:xfrm>
            <a:off x="3128040" y="3951720"/>
            <a:ext cx="2753640" cy="1830960"/>
          </a:xfrm>
          <a:prstGeom prst="rect">
            <a:avLst/>
          </a:prstGeom>
          <a:ln>
            <a:noFill/>
          </a:ln>
        </p:spPr>
      </p:pic>
      <p:pic>
        <p:nvPicPr>
          <p:cNvPr id="169" name="Рисунок 8" descr=""/>
          <p:cNvPicPr/>
          <p:nvPr/>
        </p:nvPicPr>
        <p:blipFill>
          <a:blip r:embed="rId6"/>
          <a:stretch/>
        </p:blipFill>
        <p:spPr>
          <a:xfrm>
            <a:off x="6233400" y="3944520"/>
            <a:ext cx="2753280" cy="1834560"/>
          </a:xfrm>
          <a:prstGeom prst="rect">
            <a:avLst/>
          </a:prstGeom>
          <a:ln>
            <a:noFill/>
          </a:ln>
        </p:spPr>
      </p:pic>
      <p:sp>
        <p:nvSpPr>
          <p:cNvPr id="170" name="CustomShape 3"/>
          <p:cNvSpPr/>
          <p:nvPr/>
        </p:nvSpPr>
        <p:spPr>
          <a:xfrm>
            <a:off x="-47520" y="2990160"/>
            <a:ext cx="90734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    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Strelka                Tunoshna Airport          Saint Elijah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                                                             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the Prophet’s Church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CustomShape 4"/>
          <p:cNvSpPr/>
          <p:nvPr/>
        </p:nvSpPr>
        <p:spPr>
          <a:xfrm>
            <a:off x="619200" y="5786640"/>
            <a:ext cx="804060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Znamenskaya                 </a:t>
            </a:r>
            <a:r>
              <a:rPr b="0" i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Aura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                Volkov State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  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Tower              shopping centre          Drama Theatre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0" y="0"/>
            <a:ext cx="9143640" cy="1810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Look at the sights of Yaroslavl. Where can you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go for a walk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see a play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buy a railway ticket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watch animals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cross the Volga River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enjoy fresh air and beautiful churches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. Use the prepositions </a:t>
            </a:r>
            <a:r>
              <a:rPr b="1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on, at, in, over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TextShape 2"/>
          <p:cNvSpPr txBox="1"/>
          <p:nvPr/>
        </p:nvSpPr>
        <p:spPr>
          <a:xfrm>
            <a:off x="4245480" y="4199040"/>
            <a:ext cx="4898160" cy="265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1)the Yaroslavl zoo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2)Yaroslavl Glavniy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3)the Yaroslavl railway bridge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4" name="Рисунок 3" descr=""/>
          <p:cNvPicPr/>
          <p:nvPr/>
        </p:nvPicPr>
        <p:blipFill>
          <a:blip r:embed="rId1"/>
          <a:stretch/>
        </p:blipFill>
        <p:spPr>
          <a:xfrm>
            <a:off x="0" y="1811160"/>
            <a:ext cx="4245120" cy="2387520"/>
          </a:xfrm>
          <a:prstGeom prst="rect">
            <a:avLst/>
          </a:prstGeom>
          <a:ln>
            <a:noFill/>
          </a:ln>
        </p:spPr>
      </p:pic>
      <p:pic>
        <p:nvPicPr>
          <p:cNvPr id="175" name="Рисунок 5" descr=""/>
          <p:cNvPicPr/>
          <p:nvPr/>
        </p:nvPicPr>
        <p:blipFill>
          <a:blip r:embed="rId2"/>
          <a:stretch/>
        </p:blipFill>
        <p:spPr>
          <a:xfrm>
            <a:off x="-360" y="4469760"/>
            <a:ext cx="4245480" cy="2387880"/>
          </a:xfrm>
          <a:prstGeom prst="rect">
            <a:avLst/>
          </a:prstGeom>
          <a:ln>
            <a:noFill/>
          </a:ln>
        </p:spPr>
      </p:pic>
      <p:pic>
        <p:nvPicPr>
          <p:cNvPr id="176" name="Рисунок 6" descr=""/>
          <p:cNvPicPr/>
          <p:nvPr/>
        </p:nvPicPr>
        <p:blipFill>
          <a:blip r:embed="rId3"/>
          <a:stretch/>
        </p:blipFill>
        <p:spPr>
          <a:xfrm>
            <a:off x="4818240" y="1811160"/>
            <a:ext cx="3867840" cy="2387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Shape 1"/>
          <p:cNvSpPr txBox="1"/>
          <p:nvPr/>
        </p:nvSpPr>
        <p:spPr>
          <a:xfrm>
            <a:off x="0" y="0"/>
            <a:ext cx="9143640" cy="1810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Look at the sights of Yaroslavl. Where can you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go for a walk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see a play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buy a railway ticket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watch animals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cross the Volga River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, 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enjoy fresh air and beautiful churches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. Use the prepositions </a:t>
            </a:r>
            <a:r>
              <a:rPr b="1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on, at, in, over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TextShape 2"/>
          <p:cNvSpPr txBox="1"/>
          <p:nvPr/>
        </p:nvSpPr>
        <p:spPr>
          <a:xfrm>
            <a:off x="4035600" y="4199040"/>
            <a:ext cx="5108040" cy="265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marL="228600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4) Volzhskaya Naberezhnaya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28600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5)the Tolgsky Convent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  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DejaVu Sans"/>
              </a:rPr>
              <a:t>6)Volkov Theatre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9" name="Рисунок 4" descr=""/>
          <p:cNvPicPr/>
          <p:nvPr/>
        </p:nvPicPr>
        <p:blipFill>
          <a:blip r:embed="rId1"/>
          <a:stretch/>
        </p:blipFill>
        <p:spPr>
          <a:xfrm>
            <a:off x="0" y="1811160"/>
            <a:ext cx="3428640" cy="2284560"/>
          </a:xfrm>
          <a:prstGeom prst="rect">
            <a:avLst/>
          </a:prstGeom>
          <a:ln>
            <a:noFill/>
          </a:ln>
        </p:spPr>
      </p:pic>
      <p:pic>
        <p:nvPicPr>
          <p:cNvPr id="180" name="Рисунок 7" descr=""/>
          <p:cNvPicPr/>
          <p:nvPr/>
        </p:nvPicPr>
        <p:blipFill>
          <a:blip r:embed="rId2"/>
          <a:stretch/>
        </p:blipFill>
        <p:spPr>
          <a:xfrm>
            <a:off x="4845600" y="1811160"/>
            <a:ext cx="3269160" cy="2382840"/>
          </a:xfrm>
          <a:prstGeom prst="rect">
            <a:avLst/>
          </a:prstGeom>
          <a:ln>
            <a:noFill/>
          </a:ln>
        </p:spPr>
      </p:pic>
      <p:pic>
        <p:nvPicPr>
          <p:cNvPr id="181" name="Рисунок 8" descr=""/>
          <p:cNvPicPr/>
          <p:nvPr/>
        </p:nvPicPr>
        <p:blipFill>
          <a:blip r:embed="rId3"/>
          <a:stretch/>
        </p:blipFill>
        <p:spPr>
          <a:xfrm>
            <a:off x="0" y="4571640"/>
            <a:ext cx="3428640" cy="2285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Application>LibreOffice/5.1.6.2$Linux_X86_64 LibreOffice_project/10m0$Build-2</Application>
  <Words>276</Words>
  <Paragraphs>21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2019-10-31T14:27:15Z</dcterms:created>
  <dc:creator>User</dc:creator>
  <dc:description/>
  <dc:language>ru-RU</dc:language>
  <cp:lastModifiedBy/>
  <dcterms:modified xsi:type="dcterms:W3CDTF">2022-06-09T12:07:00Z</dcterms:modified>
  <cp:revision>21</cp:revision>
  <dc:subject/>
  <dc:title>The City Of Yaroslavl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7</vt:i4>
  </property>
</Properties>
</file>