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78" r:id="rId4"/>
    <p:sldId id="259" r:id="rId5"/>
    <p:sldId id="265" r:id="rId6"/>
    <p:sldId id="266" r:id="rId7"/>
    <p:sldId id="267" r:id="rId8"/>
    <p:sldId id="268" r:id="rId9"/>
    <p:sldId id="269" r:id="rId10"/>
    <p:sldId id="279" r:id="rId11"/>
    <p:sldId id="271" r:id="rId12"/>
    <p:sldId id="272" r:id="rId13"/>
    <p:sldId id="276" r:id="rId14"/>
    <p:sldId id="283" r:id="rId15"/>
    <p:sldId id="273" r:id="rId16"/>
    <p:sldId id="274" r:id="rId17"/>
    <p:sldId id="275" r:id="rId18"/>
    <p:sldId id="280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2FFF"/>
    <a:srgbClr val="0000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33.gif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fourok.ru/" TargetMode="External"/><Relationship Id="rId13" Type="http://schemas.openxmlformats.org/officeDocument/2006/relationships/hyperlink" Target="https://disk.yandex.ru/i/9zCOp3gE-YxM1g" TargetMode="External"/><Relationship Id="rId3" Type="http://schemas.openxmlformats.org/officeDocument/2006/relationships/hyperlink" Target="https://boobooka.com/zvuki/zvuki-ptic/zvuk-petuxa-krik-petuxa/" TargetMode="External"/><Relationship Id="rId7" Type="http://schemas.openxmlformats.org/officeDocument/2006/relationships/hyperlink" Target="https://www.yutube.com/watch?v=_70BHJCjV4Y" TargetMode="External"/><Relationship Id="rId12" Type="http://schemas.openxmlformats.org/officeDocument/2006/relationships/hyperlink" Target="https://www.gifki.org/cat-mishi-213.htm?page=2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vukogram.com/category/zvuki-tsyiplyat/" TargetMode="External"/><Relationship Id="rId11" Type="http://schemas.openxmlformats.org/officeDocument/2006/relationships/hyperlink" Target="https://vamotkrytka.ru/" TargetMode="External"/><Relationship Id="rId5" Type="http://schemas.openxmlformats.org/officeDocument/2006/relationships/hyperlink" Target="https://audiokaif.ru/3d-zvuk-myshki-myshej-pisk-krik-skrip-beg/" TargetMode="External"/><Relationship Id="rId10" Type="http://schemas.openxmlformats.org/officeDocument/2006/relationships/hyperlink" Target="https://coolsen.ru/" TargetMode="External"/><Relationship Id="rId4" Type="http://schemas.openxmlformats.org/officeDocument/2006/relationships/hyperlink" Target="https://zvukogram.com/category/zvuki-tsyilyat/" TargetMode="External"/><Relationship Id="rId9" Type="http://schemas.openxmlformats.org/officeDocument/2006/relationships/hyperlink" Target="https://www.yutube.com/watch?v=M3gj93d949w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"/>
            <a:ext cx="9144000" cy="68351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071538" y="500042"/>
            <a:ext cx="6700862" cy="18573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Цифровой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группы «Росинка» 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«В гостях у сказки»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4941168"/>
            <a:ext cx="2000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Воспитатель: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Чучалова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О.Б.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75856" y="587727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Челябинск, 2022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38-20211207_13302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214291"/>
            <a:ext cx="2071702" cy="1787336"/>
          </a:xfrm>
          <a:prstGeom prst="rect">
            <a:avLst/>
          </a:prstGeom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071678"/>
            <a:ext cx="4929222" cy="4004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660331_27-p-fon-dlya-prezentatsii-narodnie-skazki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818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Развивающая игра «Дружная семья»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52737"/>
            <a:ext cx="56886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процессе составления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пазла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элементов, у малыша формируется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такие важные понятия, как  «семья»,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«взрослый» , «детеныш»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220519_1619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1052736"/>
            <a:ext cx="4211960" cy="35910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0220519_1619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571744"/>
            <a:ext cx="3927950" cy="3631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tsyplenok-i-ptenets-animatsionnaya-kartinka-011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4941168"/>
            <a:ext cx="3667125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458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3438" y="476673"/>
            <a:ext cx="3814762" cy="576063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Сюжетная шнуровка «Курочка и цыплята»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214422"/>
            <a:ext cx="4000528" cy="192882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Пособие                              «Потрогай и скажи»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Незаменимый способ развития мелкой моторики, тактильного восприятия.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0220518_0735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428736"/>
            <a:ext cx="3600400" cy="3143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60032" y="4929198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Помогает ориентироваться в пространстве через закрепление деталей «справа», «слева».</a:t>
            </a:r>
            <a:endParaRPr lang="ru-RU" sz="2000" dirty="0"/>
          </a:p>
        </p:txBody>
      </p:sp>
      <p:pic>
        <p:nvPicPr>
          <p:cNvPr id="8" name="Рисунок 7" descr="20220519_160326.jpg"/>
          <p:cNvPicPr>
            <a:picLocks noChangeAspect="1"/>
          </p:cNvPicPr>
          <p:nvPr/>
        </p:nvPicPr>
        <p:blipFill>
          <a:blip r:embed="rId4" cstate="print"/>
          <a:srcRect l="22127" t="20540" r="12460"/>
          <a:stretch>
            <a:fillRect/>
          </a:stretch>
        </p:blipFill>
        <p:spPr>
          <a:xfrm rot="5400000">
            <a:off x="669140" y="3188456"/>
            <a:ext cx="2876498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70-20211207_13303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201197"/>
            <a:ext cx="1785950" cy="1322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214422"/>
            <a:ext cx="3749546" cy="242889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Развивающая игра </a:t>
            </a:r>
          </a:p>
          <a:p>
            <a:pPr algn="l"/>
            <a:r>
              <a:rPr lang="ru-RU" sz="2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«Кто как говорит?»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Упражнение на звукоподражание. Развитие понимания речи, навыков звукоподражания, расширение активного словаря.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7_125324.jpg"/>
          <p:cNvPicPr>
            <a:picLocks noChangeAspect="1"/>
          </p:cNvPicPr>
          <p:nvPr/>
        </p:nvPicPr>
        <p:blipFill>
          <a:blip r:embed="rId3" cstate="print"/>
          <a:srcRect l="10443" t="11802" r="57123" b="12027"/>
          <a:stretch>
            <a:fillRect/>
          </a:stretch>
        </p:blipFill>
        <p:spPr>
          <a:xfrm rot="5400000">
            <a:off x="5072066" y="642918"/>
            <a:ext cx="2857520" cy="3714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mysh-animatsionnaya-kartinka-037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00958" y="5286388"/>
            <a:ext cx="1430600" cy="1153268"/>
          </a:xfrm>
          <a:prstGeom prst="rect">
            <a:avLst/>
          </a:prstGeom>
        </p:spPr>
      </p:pic>
      <p:pic>
        <p:nvPicPr>
          <p:cNvPr id="9" name="Рисунок 8" descr="20220517_125324.jpg"/>
          <p:cNvPicPr>
            <a:picLocks noChangeAspect="1"/>
          </p:cNvPicPr>
          <p:nvPr/>
        </p:nvPicPr>
        <p:blipFill>
          <a:blip r:embed="rId3" cstate="print"/>
          <a:srcRect l="35553" t="11802" r="30380" b="12027"/>
          <a:stretch>
            <a:fillRect/>
          </a:stretch>
        </p:blipFill>
        <p:spPr>
          <a:xfrm rot="5400000">
            <a:off x="783119" y="2966373"/>
            <a:ext cx="2648540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4572000" y="4000504"/>
            <a:ext cx="4214842" cy="171451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Д/пособие «Догони мышку»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Развиваем зрительно- двигательную координацию, мелкую моторику.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760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Дыхательная гимнастика «Подуй на перышко»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92696"/>
            <a:ext cx="7704856" cy="494610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Помогает формированию дыхательного аппарата.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9_1623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500174"/>
            <a:ext cx="4147660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220519_1623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2780928"/>
            <a:ext cx="4248472" cy="3501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143660229_zolotoeper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1052736"/>
            <a:ext cx="3208365" cy="1540437"/>
          </a:xfrm>
          <a:prstGeom prst="rect">
            <a:avLst/>
          </a:prstGeom>
        </p:spPr>
      </p:pic>
      <p:pic>
        <p:nvPicPr>
          <p:cNvPr id="8" name="Рисунок 7" descr="70-20211207_13303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7569" y="4929198"/>
            <a:ext cx="3997242" cy="1668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57290" y="188913"/>
            <a:ext cx="6415110" cy="123983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игре с курочкой, у ребенка появляется возможность, самостоятельно изучить появления цыпленка.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AutoShape 2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Елена\Desktop\attachment (8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428868"/>
            <a:ext cx="3429024" cy="3840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Елена\Desktop\attachment (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785926"/>
            <a:ext cx="3571900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70-20211207_13303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43173" y="5225448"/>
            <a:ext cx="3000397" cy="1632552"/>
          </a:xfrm>
          <a:prstGeom prst="rect">
            <a:avLst/>
          </a:prstGeom>
        </p:spPr>
      </p:pic>
      <p:pic>
        <p:nvPicPr>
          <p:cNvPr id="12" name="Рисунок 11" descr="70-20211207_13303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571480"/>
            <a:ext cx="3000397" cy="1632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64807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Дидактическая игра « Найди, чья тень»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357298"/>
            <a:ext cx="4500594" cy="1571636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находить заданные силуэты, развивать приемы зрительного наложения, развитие мышления наблюдательности. </a:t>
            </a:r>
            <a:endParaRPr lang="ru-RU" sz="2000" dirty="0">
              <a:solidFill>
                <a:schemeClr val="tx1"/>
              </a:solidFill>
              <a:latin typeface="Andre V" pitchFamily="2" charset="0"/>
            </a:endParaRPr>
          </a:p>
        </p:txBody>
      </p:sp>
      <p:pic>
        <p:nvPicPr>
          <p:cNvPr id="5" name="Рисунок 4" descr="20220518_0742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786058"/>
            <a:ext cx="3614763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220518_0744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428736"/>
            <a:ext cx="4105596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38-20211207_13302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714356"/>
            <a:ext cx="2182431" cy="110646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786315" y="5460326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Закрепляем знания о героях сказки.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29256" y="3929066"/>
            <a:ext cx="1571636" cy="1571636"/>
          </a:xfrm>
        </p:spPr>
        <p:txBody>
          <a:bodyPr>
            <a:normAutofit/>
          </a:bodyPr>
          <a:lstStyle/>
          <a:p>
            <a:endParaRPr lang="ru-RU" sz="2400" b="1" dirty="0" smtClean="0">
              <a:solidFill>
                <a:srgbClr val="C00000"/>
              </a:solidFill>
              <a:latin typeface="Andre V" pitchFamily="2" charset="0"/>
            </a:endParaRPr>
          </a:p>
        </p:txBody>
      </p:sp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760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«Читаем и раскрашиваем»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8_074731.jpg"/>
          <p:cNvPicPr>
            <a:picLocks noChangeAspect="1"/>
          </p:cNvPicPr>
          <p:nvPr/>
        </p:nvPicPr>
        <p:blipFill>
          <a:blip r:embed="rId3" cstate="print"/>
          <a:srcRect t="24796"/>
          <a:stretch>
            <a:fillRect/>
          </a:stretch>
        </p:blipFill>
        <p:spPr>
          <a:xfrm>
            <a:off x="357158" y="2786058"/>
            <a:ext cx="3960440" cy="30798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220518_0747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000108"/>
            <a:ext cx="4034728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43504" y="4200984"/>
            <a:ext cx="378621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сделать их красочными с помощью разноцветных карандашей и фломастеров.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1285860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Данный раздел позволит ребенку вспомнить героев сказки.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7606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Пальчиковый театр, театр на палочках, театр на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фланелеграфе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42984"/>
            <a:ext cx="4248472" cy="135732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0220518_1311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07191" y="2678901"/>
            <a:ext cx="3429024" cy="35004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бабочки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715139" y="1643050"/>
            <a:ext cx="1500195" cy="7143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1472" y="1285860"/>
            <a:ext cx="38576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Создают  условия для эмоционального развития детей в театрализованной деятельности.</a:t>
            </a:r>
            <a:endParaRPr lang="ru-RU" sz="2000" dirty="0"/>
          </a:p>
        </p:txBody>
      </p:sp>
      <p:sp>
        <p:nvSpPr>
          <p:cNvPr id="7170" name="AutoShape 2" descr="attachm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 descr="C:\Users\Елена\Desktop\attachment (10).png"/>
          <p:cNvPicPr>
            <a:picLocks noChangeAspect="1" noChangeArrowheads="1"/>
          </p:cNvPicPr>
          <p:nvPr/>
        </p:nvPicPr>
        <p:blipFill>
          <a:blip r:embed="rId5" cstate="print"/>
          <a:srcRect t="14155" r="3477"/>
          <a:stretch>
            <a:fillRect/>
          </a:stretch>
        </p:blipFill>
        <p:spPr bwMode="auto">
          <a:xfrm>
            <a:off x="5072066" y="1357298"/>
            <a:ext cx="3429024" cy="32274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14876" y="4813994"/>
            <a:ext cx="3929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Развивают навыки совместной деятельности. Позволяют развивать у детей фантазию, воображение, связную речь.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660331_27-p-fon-dlya-prezentatsii-narodnie-skazki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Полезные ссылки: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428736"/>
            <a:ext cx="828092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3"/>
              </a:rPr>
              <a:t>https://boobooka.com/zvuki/zvuki-ptic/zvuk-petuxa-krik-petuxa/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4"/>
              </a:rPr>
              <a:t>https://zvukogram.com/category/zvuki-tsyilyat/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5"/>
              </a:rPr>
              <a:t>https://audiokaif.ru/3d-zvuk-myshki-myshej-pisk-krik-skrip-beg/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6"/>
              </a:rPr>
              <a:t>https://zvukogram.com/category/zvuki-tsyiplyat/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7"/>
              </a:rPr>
              <a:t>https://www.yutube.com/watch</a:t>
            </a:r>
            <a:r>
              <a:rPr lang="ru-RU" sz="1600" dirty="0" smtClean="0">
                <a:solidFill>
                  <a:srgbClr val="2F2FFF"/>
                </a:solidFill>
                <a:latin typeface="+mj-lt"/>
                <a:hlinkClick r:id="rId7"/>
              </a:rPr>
              <a:t>?</a:t>
            </a:r>
            <a:r>
              <a:rPr lang="en-US" sz="1600" dirty="0" smtClean="0">
                <a:solidFill>
                  <a:srgbClr val="2F2FFF"/>
                </a:solidFill>
                <a:latin typeface="+mj-lt"/>
                <a:hlinkClick r:id="rId7"/>
              </a:rPr>
              <a:t>v=_70BHJCjV4Y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8"/>
              </a:rPr>
              <a:t>https://www.infourok.ru</a:t>
            </a:r>
            <a:endParaRPr lang="en-US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2F2FFF"/>
                </a:solidFill>
                <a:latin typeface="+mj-lt"/>
                <a:hlinkClick r:id="rId9"/>
              </a:rPr>
              <a:t>https://www.yutube.com/watch</a:t>
            </a:r>
            <a:r>
              <a:rPr lang="ru-RU" sz="1600" dirty="0" smtClean="0">
                <a:solidFill>
                  <a:srgbClr val="2F2FFF"/>
                </a:solidFill>
                <a:latin typeface="+mj-lt"/>
                <a:hlinkClick r:id="rId9"/>
              </a:rPr>
              <a:t>?</a:t>
            </a:r>
            <a:r>
              <a:rPr lang="en-US" sz="1600" dirty="0" smtClean="0">
                <a:solidFill>
                  <a:srgbClr val="2F2FFF"/>
                </a:solidFill>
                <a:latin typeface="+mj-lt"/>
                <a:hlinkClick r:id="rId9"/>
              </a:rPr>
              <a:t>v=M3gj93d949w</a:t>
            </a:r>
            <a:endParaRPr lang="ru-RU" sz="1600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2F2FFF"/>
                </a:solidFill>
                <a:latin typeface="+mj-lt"/>
                <a:hlinkClick r:id="rId10"/>
              </a:rPr>
              <a:t>https://coolsen.ru/</a:t>
            </a:r>
            <a:endParaRPr lang="ru-RU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2F2FFF"/>
                </a:solidFill>
                <a:latin typeface="+mj-lt"/>
                <a:hlinkClick r:id="rId11"/>
              </a:rPr>
              <a:t>https://vamotkrytka.ru/</a:t>
            </a:r>
            <a:endParaRPr lang="ru-RU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2F2FFF"/>
                </a:solidFill>
                <a:latin typeface="+mj-lt"/>
                <a:hlinkClick r:id="rId12"/>
              </a:rPr>
              <a:t>https://www.gifki.org/cat-mishi-213.htm?page=2</a:t>
            </a:r>
            <a:endParaRPr lang="ru-RU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u="sng" dirty="0" smtClean="0">
                <a:solidFill>
                  <a:srgbClr val="2F2FFF"/>
                </a:solidFill>
                <a:latin typeface="+mj-lt"/>
                <a:hlinkClick r:id="rId13"/>
              </a:rPr>
              <a:t>https://disk.yandex.ru/i/9zCOp3gE-Yj xxM1g</a:t>
            </a:r>
            <a:endParaRPr lang="ru-RU" u="sng" dirty="0" smtClean="0">
              <a:solidFill>
                <a:srgbClr val="2F2FFF"/>
              </a:solidFill>
              <a:latin typeface="+mj-lt"/>
            </a:endParaRP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qrcod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.</a:t>
            </a: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ru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 – создать </a:t>
            </a:r>
            <a:r>
              <a:rPr lang="en-US" sz="1600" dirty="0" smtClean="0">
                <a:solidFill>
                  <a:srgbClr val="0000DE"/>
                </a:solidFill>
                <a:latin typeface="+mj-lt"/>
              </a:rPr>
              <a:t>QR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-код онлайн 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mishka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-</a:t>
            </a: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knizhka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.</a:t>
            </a: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ru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 - все сказки и рассказы 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 smtClean="0">
                <a:solidFill>
                  <a:srgbClr val="0000DE"/>
                </a:solidFill>
                <a:latin typeface="+mj-lt"/>
              </a:rPr>
              <a:t>deti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-</a:t>
            </a:r>
            <a:r>
              <a:rPr lang="en-US" sz="1600" dirty="0" smtClean="0">
                <a:solidFill>
                  <a:srgbClr val="0000DE"/>
                </a:solidFill>
                <a:latin typeface="+mj-lt"/>
              </a:rPr>
              <a:t>online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.</a:t>
            </a:r>
            <a:r>
              <a:rPr lang="en-US" sz="1600" dirty="0" smtClean="0">
                <a:solidFill>
                  <a:srgbClr val="0000DE"/>
                </a:solidFill>
                <a:latin typeface="+mj-lt"/>
              </a:rPr>
              <a:t>com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 - </a:t>
            </a:r>
            <a:r>
              <a:rPr lang="ru-RU" sz="1600" dirty="0" err="1" smtClean="0">
                <a:solidFill>
                  <a:srgbClr val="0000DE"/>
                </a:solidFill>
                <a:latin typeface="+mj-lt"/>
              </a:rPr>
              <a:t>аудиосказки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0000DE"/>
                </a:solidFill>
                <a:latin typeface="+mj-lt"/>
              </a:rPr>
              <a:t>You tube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– видео для просмотра мультфильма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solidFill>
                  <a:srgbClr val="0000DE"/>
                </a:solidFill>
                <a:latin typeface="+mj-lt"/>
              </a:rPr>
              <a:t>Google</a:t>
            </a:r>
            <a:r>
              <a:rPr lang="ru-RU" sz="1600" dirty="0" smtClean="0">
                <a:solidFill>
                  <a:srgbClr val="0000DE"/>
                </a:solidFill>
                <a:latin typeface="+mj-lt"/>
              </a:rPr>
              <a:t> –  картинки  для дидактических материалов , материал для лэпбука.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0000DE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660331_27-p-fon-dlya-prezentatsii-narodnie-skazki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214314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Book Antiqua" pitchFamily="18" charset="0"/>
                <a:cs typeface="Arabic Typesetting" pitchFamily="66" charset="-78"/>
              </a:rPr>
              <a:t>Спасибо за внимание !</a:t>
            </a:r>
            <a:endParaRPr lang="ru-RU" b="1" dirty="0">
              <a:solidFill>
                <a:srgbClr val="C00000"/>
              </a:solidFill>
              <a:latin typeface="Book Antiqua" pitchFamily="18" charset="0"/>
              <a:cs typeface="Arabic Typesetting" pitchFamily="66" charset="-7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2846768"/>
            <a:ext cx="5643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pic>
        <p:nvPicPr>
          <p:cNvPr id="7" name="Рисунок 6" descr="38-20211207_13302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16" y="4000503"/>
            <a:ext cx="2056203" cy="2369103"/>
          </a:xfrm>
          <a:prstGeom prst="rect">
            <a:avLst/>
          </a:prstGeom>
        </p:spPr>
      </p:pic>
      <p:pic>
        <p:nvPicPr>
          <p:cNvPr id="14" name="Рисунок 13" descr="38-20211207_13302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744392">
            <a:off x="947123" y="4068219"/>
            <a:ext cx="2532283" cy="1705471"/>
          </a:xfrm>
          <a:prstGeom prst="rect">
            <a:avLst/>
          </a:prstGeom>
        </p:spPr>
      </p:pic>
      <p:pic>
        <p:nvPicPr>
          <p:cNvPr id="15" name="Рисунок 14" descr="38-20211207_13302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3159392">
            <a:off x="6428022" y="940012"/>
            <a:ext cx="2125527" cy="1431525"/>
          </a:xfrm>
          <a:prstGeom prst="rect">
            <a:avLst/>
          </a:prstGeom>
        </p:spPr>
      </p:pic>
      <p:pic>
        <p:nvPicPr>
          <p:cNvPr id="16" name="Рисунок 15" descr="38-20211207_13302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072248">
            <a:off x="641543" y="797134"/>
            <a:ext cx="2125527" cy="1431525"/>
          </a:xfrm>
          <a:prstGeom prst="rect">
            <a:avLst/>
          </a:prstGeom>
        </p:spPr>
      </p:pic>
      <p:pic>
        <p:nvPicPr>
          <p:cNvPr id="9" name="Рисунок 8" descr="63-20211207_13302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8" y="4572007"/>
            <a:ext cx="2000264" cy="1349943"/>
          </a:xfrm>
          <a:prstGeom prst="rect">
            <a:avLst/>
          </a:prstGeom>
        </p:spPr>
      </p:pic>
      <p:pic>
        <p:nvPicPr>
          <p:cNvPr id="10" name="Рисунок 9" descr="63-20211207_13302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608" y="4739870"/>
            <a:ext cx="2185880" cy="1475212"/>
          </a:xfrm>
          <a:prstGeom prst="rect">
            <a:avLst/>
          </a:prstGeom>
        </p:spPr>
      </p:pic>
      <p:pic>
        <p:nvPicPr>
          <p:cNvPr id="11" name="Рисунок 10" descr="63-20211207_13302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857232"/>
            <a:ext cx="1785950" cy="1205306"/>
          </a:xfrm>
          <a:prstGeom prst="rect">
            <a:avLst/>
          </a:prstGeom>
        </p:spPr>
      </p:pic>
      <p:pic>
        <p:nvPicPr>
          <p:cNvPr id="12" name="Рисунок 11" descr="63-20211207_133028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28794" y="785794"/>
            <a:ext cx="1785950" cy="120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660331_27-p-fon-dlya-prezentatsii-narodnie-skazki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75088" cy="70723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71546"/>
            <a:ext cx="4320480" cy="5786454"/>
          </a:xfrm>
        </p:spPr>
        <p:txBody>
          <a:bodyPr>
            <a:normAutofit fontScale="90000"/>
          </a:bodyPr>
          <a:lstStyle/>
          <a:p>
            <a:pPr algn="l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Расширение представления детей о русских народных сказках (на примере сказки «Курочка Ряба») посредством активизации игровой деятельности.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закреплять знание содержания сказки «Курочка Ряба», развивать связную речь, звуковую культуру речи;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обогащать и расширять словарный запас детей;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развивать мышление, память, воображение, наблюдательность, мелкую моторику;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развивать интерес к театрализованным играм.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Andre V" pitchFamily="2" charset="0"/>
              </a:rPr>
              <a:t/>
            </a:r>
            <a:br>
              <a:rPr lang="ru-RU" sz="2400" dirty="0" smtClean="0">
                <a:latin typeface="Andre V" pitchFamily="2" charset="0"/>
              </a:rPr>
            </a:br>
            <a:r>
              <a:rPr lang="ru-RU" sz="2400" dirty="0" smtClean="0">
                <a:latin typeface="Andre V" pitchFamily="2" charset="0"/>
              </a:rPr>
              <a:t/>
            </a:r>
            <a:br>
              <a:rPr lang="ru-RU" sz="2400" dirty="0" smtClean="0">
                <a:latin typeface="Andre V" pitchFamily="2" charset="0"/>
              </a:rPr>
            </a:br>
            <a:r>
              <a:rPr lang="ru-RU" sz="2400" dirty="0" smtClean="0">
                <a:latin typeface="Andre V" pitchFamily="2" charset="0"/>
              </a:rPr>
              <a:t/>
            </a:r>
            <a:br>
              <a:rPr lang="ru-RU" sz="2400" dirty="0" smtClean="0">
                <a:latin typeface="Andre V" pitchFamily="2" charset="0"/>
              </a:rPr>
            </a:br>
            <a:r>
              <a:rPr lang="ru-RU" sz="2400" dirty="0" smtClean="0">
                <a:latin typeface="Andre V" pitchFamily="2" charset="0"/>
              </a:rPr>
              <a:t/>
            </a:r>
            <a:br>
              <a:rPr lang="ru-RU" sz="2400" dirty="0" smtClean="0">
                <a:latin typeface="Andre V" pitchFamily="2" charset="0"/>
              </a:rPr>
            </a:br>
            <a:r>
              <a:rPr lang="ru-RU" sz="2400" dirty="0" smtClean="0">
                <a:latin typeface="Andre V" pitchFamily="2" charset="0"/>
              </a:rPr>
              <a:t/>
            </a:r>
            <a:br>
              <a:rPr lang="ru-RU" sz="2400" dirty="0" smtClean="0">
                <a:latin typeface="Andre V" pitchFamily="2" charset="0"/>
              </a:rPr>
            </a:br>
            <a:endParaRPr lang="ru-RU" sz="2400" dirty="0">
              <a:latin typeface="Andre V" pitchFamily="2" charset="0"/>
            </a:endParaRPr>
          </a:p>
        </p:txBody>
      </p:sp>
      <p:pic>
        <p:nvPicPr>
          <p:cNvPr id="2050" name="Picture 2" descr="C:\Users\Елена\Desktop\attachment (6).png"/>
          <p:cNvPicPr>
            <a:picLocks noChangeAspect="1" noChangeArrowheads="1"/>
          </p:cNvPicPr>
          <p:nvPr/>
        </p:nvPicPr>
        <p:blipFill>
          <a:blip r:embed="rId3" cstate="print"/>
          <a:srcRect l="2820" t="24701" b="8858"/>
          <a:stretch>
            <a:fillRect/>
          </a:stretch>
        </p:blipFill>
        <p:spPr bwMode="auto">
          <a:xfrm>
            <a:off x="4570822" y="1714488"/>
            <a:ext cx="3934535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728" y="-357214"/>
            <a:ext cx="67866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Возраст детей: 1,5 – 3 лет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Направленность группы: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общеразвивающая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"/>
            <a:ext cx="9144000" cy="683514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928670"/>
            <a:ext cx="4643438" cy="514353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Пособие представлено в виде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книжки -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передвижки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кармашками, дверками, окошками и подвижными деталями, в которую помещены материалы на одну тему.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На страницах  собраны различные задания, п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редставлены дидактические, развивающие игры разного направления (речевого, познавательного, сенсорного и эмоционального) 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отличный способ закрепить определенную тему с детьми, осмыслить содержание сказки.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5" name="Picture 3" descr="C:\Users\Елена\Desktop\attachment (4).png"/>
          <p:cNvPicPr>
            <a:picLocks noChangeAspect="1" noChangeArrowheads="1"/>
          </p:cNvPicPr>
          <p:nvPr/>
        </p:nvPicPr>
        <p:blipFill>
          <a:blip r:embed="rId3"/>
          <a:srcRect l="4229" t="34802" b="20904"/>
          <a:stretch>
            <a:fillRect/>
          </a:stretch>
        </p:blipFill>
        <p:spPr bwMode="auto">
          <a:xfrm>
            <a:off x="4433083" y="1714488"/>
            <a:ext cx="4420399" cy="4000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63-20211207_13302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142852"/>
            <a:ext cx="2188878" cy="1658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13660331_27-p-fon-dlya-prezentatsii-narodnie-skazki-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6615130" cy="64294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игра:</a:t>
            </a:r>
            <a:b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«Назови героев сказки»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7_1253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57158" y="2571744"/>
            <a:ext cx="3786214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5301209"/>
            <a:ext cx="3998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Развиваем зрительную память, кто, где находится.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attachment (5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285860"/>
            <a:ext cx="3143272" cy="3857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034" y="135729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Обогащение словарного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запаса посредством закрепления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героев сказки. </a:t>
            </a:r>
            <a:endParaRPr lang="ru-RU" dirty="0"/>
          </a:p>
        </p:txBody>
      </p:sp>
      <p:pic>
        <p:nvPicPr>
          <p:cNvPr id="8" name="Рисунок 7" descr="63-20211207_13302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-86618"/>
            <a:ext cx="2188878" cy="1658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"/>
            <a:ext cx="5929354" cy="92866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«Расскажем сказку вместе»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142984"/>
            <a:ext cx="6572296" cy="100013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Рассказывание сказки по картинкам, фиксирующих образы сюжетов сказки по порядку. Развиваем речевое общение.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8_074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2143116"/>
            <a:ext cx="5562696" cy="38704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89257467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2908" y="2143116"/>
            <a:ext cx="2520280" cy="1890210"/>
          </a:xfrm>
          <a:prstGeom prst="rect">
            <a:avLst/>
          </a:prstGeom>
        </p:spPr>
      </p:pic>
      <p:pic>
        <p:nvPicPr>
          <p:cNvPr id="8" name="Рисунок 7" descr="24873624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5589240"/>
            <a:ext cx="24193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429784" cy="98107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 Угадай настроение»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8_071548.jpg"/>
          <p:cNvPicPr>
            <a:picLocks noChangeAspect="1"/>
          </p:cNvPicPr>
          <p:nvPr/>
        </p:nvPicPr>
        <p:blipFill>
          <a:blip r:embed="rId3" cstate="print"/>
          <a:srcRect l="10758" t="22774" r="13939"/>
          <a:stretch>
            <a:fillRect/>
          </a:stretch>
        </p:blipFill>
        <p:spPr>
          <a:xfrm>
            <a:off x="642910" y="1357298"/>
            <a:ext cx="2857520" cy="30219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220518_071616.jpg"/>
          <p:cNvPicPr>
            <a:picLocks noChangeAspect="1"/>
          </p:cNvPicPr>
          <p:nvPr/>
        </p:nvPicPr>
        <p:blipFill>
          <a:blip r:embed="rId4" cstate="print"/>
          <a:srcRect l="28149" t="21226" b="567"/>
          <a:stretch>
            <a:fillRect/>
          </a:stretch>
        </p:blipFill>
        <p:spPr>
          <a:xfrm>
            <a:off x="6143636" y="1071546"/>
            <a:ext cx="2604258" cy="26369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7504" y="4869160"/>
            <a:ext cx="38884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Знакомство с эмоциями, развитие эмоционального отклика к героям сказки.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38-20211207_13302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745998" y="1071546"/>
            <a:ext cx="1848458" cy="1285884"/>
          </a:xfrm>
          <a:prstGeom prst="rect">
            <a:avLst/>
          </a:prstGeom>
        </p:spPr>
      </p:pic>
      <p:pic>
        <p:nvPicPr>
          <p:cNvPr id="3075" name="Picture 3" descr="C:\Users\Елена\Desktop\attachment (7).png"/>
          <p:cNvPicPr>
            <a:picLocks noChangeAspect="1" noChangeArrowheads="1"/>
          </p:cNvPicPr>
          <p:nvPr/>
        </p:nvPicPr>
        <p:blipFill>
          <a:blip r:embed="rId6"/>
          <a:srcRect l="12036" t="34272" r="39819" b="29712"/>
          <a:stretch>
            <a:fillRect/>
          </a:stretch>
        </p:blipFill>
        <p:spPr bwMode="auto">
          <a:xfrm>
            <a:off x="4000496" y="2714620"/>
            <a:ext cx="3143272" cy="3143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 descr="C:\Users\Елена\Desktop\attachment (11).png"/>
          <p:cNvPicPr>
            <a:picLocks noChangeAspect="1" noChangeArrowheads="1"/>
          </p:cNvPicPr>
          <p:nvPr/>
        </p:nvPicPr>
        <p:blipFill>
          <a:blip r:embed="rId7" cstate="print">
            <a:lum contrast="10000"/>
          </a:blip>
          <a:srcRect l="6677" t="51009" r="57110" b="15850"/>
          <a:stretch>
            <a:fillRect/>
          </a:stretch>
        </p:blipFill>
        <p:spPr bwMode="auto">
          <a:xfrm rot="11011041">
            <a:off x="2267483" y="2244156"/>
            <a:ext cx="1018939" cy="1756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38-20211207_133025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300037" y="4143380"/>
            <a:ext cx="1334997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5760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 Картинки половинки»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14488"/>
            <a:ext cx="4749108" cy="466684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сенсорных способностей ребенка: умение из частей восстановить целое.</a:t>
            </a:r>
            <a:endParaRPr lang="ru-RU" dirty="0"/>
          </a:p>
        </p:txBody>
      </p:sp>
      <p:pic>
        <p:nvPicPr>
          <p:cNvPr id="5" name="Рисунок 4" descr="20220518_071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928934"/>
            <a:ext cx="3726141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220518_0717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6314" y="1285860"/>
            <a:ext cx="395236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929190" y="5072074"/>
            <a:ext cx="38576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  на развитие сообразительности, зрительного внимания,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мелкой моторики.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864142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«Собери сказку»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40199" y="1357298"/>
            <a:ext cx="45719" cy="64295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</p:txBody>
      </p:sp>
      <p:pic>
        <p:nvPicPr>
          <p:cNvPr id="5" name="Рисунок 4" descr="20220518_072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1714488"/>
            <a:ext cx="4667283" cy="3714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282" y="1571612"/>
            <a:ext cx="328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Развиваем умение у детей составлять картинку по сказке в единое целое из нескольких частей.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resiz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429000"/>
            <a:ext cx="2808312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660331_27-p-fon-dlya-prezentatsii-narodnie-skazki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57606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: «Собери яйца»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908720"/>
            <a:ext cx="7560840" cy="47300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умения различать предметы контрастной величины и обозначать их.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0220518_0729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714488"/>
            <a:ext cx="3376315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63-20211207_13302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5168499"/>
            <a:ext cx="1785950" cy="1205306"/>
          </a:xfrm>
          <a:prstGeom prst="rect">
            <a:avLst/>
          </a:prstGeom>
        </p:spPr>
      </p:pic>
      <p:pic>
        <p:nvPicPr>
          <p:cNvPr id="7" name="Picture 3" descr="C:\Users\Елена\Desktop\attachment (12).png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 l="51410" t="38411" r="35902" b="49988"/>
          <a:stretch>
            <a:fillRect/>
          </a:stretch>
        </p:blipFill>
        <p:spPr bwMode="auto">
          <a:xfrm>
            <a:off x="714348" y="2857496"/>
            <a:ext cx="3000396" cy="3071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463</Words>
  <Application>Microsoft Office PowerPoint</Application>
  <PresentationFormat>Экран (4:3)</PresentationFormat>
  <Paragraphs>73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Цифровой лэпбук  группы «Росинка»  Тема: «В гостях у сказки»</vt:lpstr>
      <vt:lpstr>                      Цель: Расширение представления детей о русских народных сказках (на примере сказки «Курочка Ряба») посредством активизации игровой деятельности. Задачи: - закреплять знание содержания сказки «Курочка Ряба», развивать связную речь, звуковую культуру речи;  - обогащать и расширять словарный запас детей;  - развивать мышление, память, воображение, наблюдательность, мелкую моторику;  - развивать интерес к театрализованным играм.       </vt:lpstr>
      <vt:lpstr>Слайд 3</vt:lpstr>
      <vt:lpstr>                                                        Дидактическая игра:                             «Назови героев сказки»                            </vt:lpstr>
      <vt:lpstr>Дидактическая игра   «Расскажем сказку вместе»</vt:lpstr>
      <vt:lpstr>Дидактическая игра « Угадай настроение»</vt:lpstr>
      <vt:lpstr>Дидактическая игра « Картинки половинки»</vt:lpstr>
      <vt:lpstr>Дидактическая игра «Собери сказку»</vt:lpstr>
      <vt:lpstr>Дидактическая игра : «Собери яйца»</vt:lpstr>
      <vt:lpstr>Развивающая игра «Дружная семья»</vt:lpstr>
      <vt:lpstr>Сюжетная шнуровка «Курочка и цыплята»</vt:lpstr>
      <vt:lpstr>  Д/пособие «Догони мышку» Развиваем зрительно- двигательную координацию, мелкую моторику. </vt:lpstr>
      <vt:lpstr>Дыхательная гимнастика «Подуй на перышко»</vt:lpstr>
      <vt:lpstr>В игре с курочкой, у ребенка появляется возможность, самостоятельно изучить появления цыпленка.</vt:lpstr>
      <vt:lpstr> Дидактическая игра « Найди, чья тень»</vt:lpstr>
      <vt:lpstr>«Читаем и раскрашиваем»</vt:lpstr>
      <vt:lpstr>Пальчиковый театр, театр на палочках, театр на фланелеграфе:</vt:lpstr>
      <vt:lpstr>Полезные ссылки: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Елена</cp:lastModifiedBy>
  <cp:revision>93</cp:revision>
  <dcterms:created xsi:type="dcterms:W3CDTF">2022-05-14T17:45:54Z</dcterms:created>
  <dcterms:modified xsi:type="dcterms:W3CDTF">2022-10-11T16:59:05Z</dcterms:modified>
</cp:coreProperties>
</file>